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54"/>
  </p:notesMasterIdLst>
  <p:handoutMasterIdLst>
    <p:handoutMasterId r:id="rId55"/>
  </p:handoutMasterIdLst>
  <p:sldIdLst>
    <p:sldId id="263" r:id="rId5"/>
    <p:sldId id="256" r:id="rId6"/>
    <p:sldId id="315" r:id="rId7"/>
    <p:sldId id="270" r:id="rId8"/>
    <p:sldId id="349" r:id="rId9"/>
    <p:sldId id="289" r:id="rId10"/>
    <p:sldId id="268" r:id="rId11"/>
    <p:sldId id="323" r:id="rId12"/>
    <p:sldId id="348" r:id="rId13"/>
    <p:sldId id="350" r:id="rId14"/>
    <p:sldId id="317" r:id="rId15"/>
    <p:sldId id="324" r:id="rId16"/>
    <p:sldId id="262" r:id="rId17"/>
    <p:sldId id="325" r:id="rId18"/>
    <p:sldId id="318" r:id="rId19"/>
    <p:sldId id="326" r:id="rId20"/>
    <p:sldId id="327" r:id="rId21"/>
    <p:sldId id="328" r:id="rId22"/>
    <p:sldId id="319" r:id="rId23"/>
    <p:sldId id="329" r:id="rId24"/>
    <p:sldId id="330" r:id="rId25"/>
    <p:sldId id="275" r:id="rId26"/>
    <p:sldId id="291" r:id="rId27"/>
    <p:sldId id="343" r:id="rId28"/>
    <p:sldId id="320" r:id="rId29"/>
    <p:sldId id="331" r:id="rId30"/>
    <p:sldId id="332" r:id="rId31"/>
    <p:sldId id="333" r:id="rId32"/>
    <p:sldId id="334" r:id="rId33"/>
    <p:sldId id="335" r:id="rId34"/>
    <p:sldId id="336" r:id="rId35"/>
    <p:sldId id="344" r:id="rId36"/>
    <p:sldId id="290" r:id="rId37"/>
    <p:sldId id="337" r:id="rId38"/>
    <p:sldId id="293" r:id="rId39"/>
    <p:sldId id="303" r:id="rId40"/>
    <p:sldId id="338" r:id="rId41"/>
    <p:sldId id="296" r:id="rId42"/>
    <p:sldId id="321" r:id="rId43"/>
    <p:sldId id="339" r:id="rId44"/>
    <p:sldId id="300" r:id="rId45"/>
    <p:sldId id="297" r:id="rId46"/>
    <p:sldId id="301" r:id="rId47"/>
    <p:sldId id="342" r:id="rId48"/>
    <p:sldId id="280" r:id="rId49"/>
    <p:sldId id="299" r:id="rId50"/>
    <p:sldId id="312" r:id="rId51"/>
    <p:sldId id="346" r:id="rId52"/>
    <p:sldId id="347" r:id="rId53"/>
  </p:sldIdLst>
  <p:sldSz cx="12192000" cy="6858000"/>
  <p:notesSz cx="6858000" cy="9144000"/>
  <p:embeddedFontLst>
    <p:embeddedFont>
      <p:font typeface="Franklin Gothic Demi" panose="020B0703020102020204" pitchFamily="34" charset="0"/>
      <p:regular r:id="rId56"/>
      <p:bold r:id="rId57"/>
      <p:italic r:id="rId58"/>
      <p:boldItalic r:id="rId59"/>
    </p:embeddedFont>
    <p:embeddedFont>
      <p:font typeface="Open Sans Extrabold" panose="020B0906030804020204" pitchFamily="34" charset="0"/>
      <p:bold r:id="rId60"/>
      <p:italic r:id="rId61"/>
      <p:boldItalic r:id="rId62"/>
    </p:embeddedFont>
    <p:embeddedFont>
      <p:font typeface="Open Sans Light" panose="020B0306030504020204" pitchFamily="34" charset="0"/>
      <p:regular r:id="rId63"/>
      <p: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D49"/>
    <a:srgbClr val="CC4542"/>
    <a:srgbClr val="343433"/>
    <a:srgbClr val="7A7A7A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7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die Robinson [SSW]" userId="S::geordierobinson@ssw.com.au::fd4be047-d0fe-427c-b3c6-71c9f35ad80f" providerId="AD" clId="Web-{AA0FFD90-735D-68CA-A107-3D62D67A77E1}"/>
    <pc:docChg chg="modSld sldOrd">
      <pc:chgData name="Geordie Robinson [SSW]" userId="S::geordierobinson@ssw.com.au::fd4be047-d0fe-427c-b3c6-71c9f35ad80f" providerId="AD" clId="Web-{AA0FFD90-735D-68CA-A107-3D62D67A77E1}" dt="2023-02-08T00:33:46.324" v="187" actId="1076"/>
      <pc:docMkLst>
        <pc:docMk/>
      </pc:docMkLst>
      <pc:sldChg chg="modSp">
        <pc:chgData name="Geordie Robinson [SSW]" userId="S::geordierobinson@ssw.com.au::fd4be047-d0fe-427c-b3c6-71c9f35ad80f" providerId="AD" clId="Web-{AA0FFD90-735D-68CA-A107-3D62D67A77E1}" dt="2023-02-08T00:02:56.556" v="91" actId="20577"/>
        <pc:sldMkLst>
          <pc:docMk/>
          <pc:sldMk cId="1011270017" sldId="262"/>
        </pc:sldMkLst>
        <pc:spChg chg="mod">
          <ac:chgData name="Geordie Robinson [SSW]" userId="S::geordierobinson@ssw.com.au::fd4be047-d0fe-427c-b3c6-71c9f35ad80f" providerId="AD" clId="Web-{AA0FFD90-735D-68CA-A107-3D62D67A77E1}" dt="2023-02-08T00:02:56.556" v="91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02:14.805" v="89" actId="1076"/>
          <ac:spMkLst>
            <pc:docMk/>
            <pc:sldMk cId="1011270017" sldId="262"/>
            <ac:spMk id="3" creationId="{0CE90B55-9AC1-1C44-0B33-256B62F9E55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5:36.748" v="110" actId="1076"/>
        <pc:sldMkLst>
          <pc:docMk/>
          <pc:sldMk cId="820777286" sldId="275"/>
        </pc:sldMkLst>
        <pc:spChg chg="mod">
          <ac:chgData name="Geordie Robinson [SSW]" userId="S::geordierobinson@ssw.com.au::fd4be047-d0fe-427c-b3c6-71c9f35ad80f" providerId="AD" clId="Web-{AA0FFD90-735D-68CA-A107-3D62D67A77E1}" dt="2023-02-08T00:15:36.748" v="110" actId="1076"/>
          <ac:spMkLst>
            <pc:docMk/>
            <pc:sldMk cId="820777286" sldId="275"/>
            <ac:spMk id="3" creationId="{4877DC79-2959-1B4C-B155-3185C07612E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47.880" v="167" actId="20577"/>
        <pc:sldMkLst>
          <pc:docMk/>
          <pc:sldMk cId="4144206899" sldId="290"/>
        </pc:sldMkLst>
        <pc:spChg chg="mod">
          <ac:chgData name="Geordie Robinson [SSW]" userId="S::geordierobinson@ssw.com.au::fd4be047-d0fe-427c-b3c6-71c9f35ad80f" providerId="AD" clId="Web-{AA0FFD90-735D-68CA-A107-3D62D67A77E1}" dt="2023-02-08T00:29:47.880" v="167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6:22.109" v="115" actId="20577"/>
        <pc:sldMkLst>
          <pc:docMk/>
          <pc:sldMk cId="2442279170" sldId="291"/>
        </pc:sldMkLst>
        <pc:spChg chg="mod">
          <ac:chgData name="Geordie Robinson [SSW]" userId="S::geordierobinson@ssw.com.au::fd4be047-d0fe-427c-b3c6-71c9f35ad80f" providerId="AD" clId="Web-{AA0FFD90-735D-68CA-A107-3D62D67A77E1}" dt="2023-02-08T00:16:22.109" v="115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23.444" v="172" actId="20577"/>
        <pc:sldMkLst>
          <pc:docMk/>
          <pc:sldMk cId="162939511" sldId="293"/>
        </pc:sldMkLst>
        <pc:spChg chg="mod">
          <ac:chgData name="Geordie Robinson [SSW]" userId="S::geordierobinson@ssw.com.au::fd4be047-d0fe-427c-b3c6-71c9f35ad80f" providerId="AD" clId="Web-{AA0FFD90-735D-68CA-A107-3D62D67A77E1}" dt="2023-02-08T00:30:23.444" v="172" actId="20577"/>
          <ac:spMkLst>
            <pc:docMk/>
            <pc:sldMk cId="162939511" sldId="293"/>
            <ac:spMk id="3" creationId="{21800A0D-ADCE-BEF0-2B78-70BF3E7D07BF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02.335" v="174" actId="20577"/>
        <pc:sldMkLst>
          <pc:docMk/>
          <pc:sldMk cId="2263462632" sldId="296"/>
        </pc:sldMkLst>
        <pc:spChg chg="mod">
          <ac:chgData name="Geordie Robinson [SSW]" userId="S::geordierobinson@ssw.com.au::fd4be047-d0fe-427c-b3c6-71c9f35ad80f" providerId="AD" clId="Web-{AA0FFD90-735D-68CA-A107-3D62D67A77E1}" dt="2023-02-08T00:31:02.335" v="174" actId="20577"/>
          <ac:spMkLst>
            <pc:docMk/>
            <pc:sldMk cId="2263462632" sldId="296"/>
            <ac:spMk id="3" creationId="{51FCBD92-E8B0-8683-FB83-E96B88C5DD0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15.417" v="184" actId="1076"/>
        <pc:sldMkLst>
          <pc:docMk/>
          <pc:sldMk cId="3187923147" sldId="297"/>
        </pc:sldMkLst>
        <pc:spChg chg="mod">
          <ac:chgData name="Geordie Robinson [SSW]" userId="S::geordierobinson@ssw.com.au::fd4be047-d0fe-427c-b3c6-71c9f35ad80f" providerId="AD" clId="Web-{AA0FFD90-735D-68CA-A107-3D62D67A77E1}" dt="2023-02-07T23:43:13.274" v="24" actId="20577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33:15.417" v="184" actId="1076"/>
          <ac:spMkLst>
            <pc:docMk/>
            <pc:sldMk cId="3187923147" sldId="297"/>
            <ac:spMk id="3" creationId="{358DCC94-0131-2209-55A2-06000A26F20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2:49.167" v="181" actId="1076"/>
        <pc:sldMkLst>
          <pc:docMk/>
          <pc:sldMk cId="377917752" sldId="300"/>
        </pc:sldMkLst>
        <pc:spChg chg="mod">
          <ac:chgData name="Geordie Robinson [SSW]" userId="S::geordierobinson@ssw.com.au::fd4be047-d0fe-427c-b3c6-71c9f35ad80f" providerId="AD" clId="Web-{AA0FFD90-735D-68CA-A107-3D62D67A77E1}" dt="2023-02-08T00:32:49.167" v="181" actId="1076"/>
          <ac:spMkLst>
            <pc:docMk/>
            <pc:sldMk cId="377917752" sldId="300"/>
            <ac:spMk id="3" creationId="{C74195DC-7E9D-1DE3-912C-E225CFEFDC4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46.324" v="187" actId="1076"/>
        <pc:sldMkLst>
          <pc:docMk/>
          <pc:sldMk cId="1678103874" sldId="301"/>
        </pc:sldMkLst>
        <pc:spChg chg="mod">
          <ac:chgData name="Geordie Robinson [SSW]" userId="S::geordierobinson@ssw.com.au::fd4be047-d0fe-427c-b3c6-71c9f35ad80f" providerId="AD" clId="Web-{AA0FFD90-735D-68CA-A107-3D62D67A77E1}" dt="2023-02-08T00:33:46.324" v="187" actId="1076"/>
          <ac:spMkLst>
            <pc:docMk/>
            <pc:sldMk cId="1678103874" sldId="301"/>
            <ac:spMk id="3" creationId="{3C59000C-8016-C58B-A0B5-FA679A11A7C9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7T23:38:25.407" v="15" actId="1076"/>
        <pc:sldMkLst>
          <pc:docMk/>
          <pc:sldMk cId="1684128688" sldId="316"/>
        </pc:sldMkLst>
        <pc:spChg chg="mod">
          <ac:chgData name="Geordie Robinson [SSW]" userId="S::geordierobinson@ssw.com.au::fd4be047-d0fe-427c-b3c6-71c9f35ad80f" providerId="AD" clId="Web-{AA0FFD90-735D-68CA-A107-3D62D67A77E1}" dt="2023-02-07T23:35:59.888" v="2" actId="20577"/>
          <ac:spMkLst>
            <pc:docMk/>
            <pc:sldMk cId="1684128688" sldId="316"/>
            <ac:spMk id="12" creationId="{00000000-0000-0000-0000-000000000000}"/>
          </ac:spMkLst>
        </pc:spChg>
        <pc:picChg chg="mod">
          <ac:chgData name="Geordie Robinson [SSW]" userId="S::geordierobinson@ssw.com.au::fd4be047-d0fe-427c-b3c6-71c9f35ad80f" providerId="AD" clId="Web-{AA0FFD90-735D-68CA-A107-3D62D67A77E1}" dt="2023-02-07T23:37:58.360" v="14" actId="1076"/>
          <ac:picMkLst>
            <pc:docMk/>
            <pc:sldMk cId="1684128688" sldId="316"/>
            <ac:picMk id="6" creationId="{3BC1EEB1-3BE7-4676-95C3-7FFBD0A2F7A5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6:48.795" v="8" actId="1076"/>
          <ac:picMkLst>
            <pc:docMk/>
            <pc:sldMk cId="1684128688" sldId="316"/>
            <ac:picMk id="7" creationId="{06057A43-9AB8-44EF-9C3D-196E4B5C3F1A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8:25.407" v="15" actId="1076"/>
          <ac:picMkLst>
            <pc:docMk/>
            <pc:sldMk cId="1684128688" sldId="316"/>
            <ac:picMk id="23" creationId="{00000000-0000-0000-0000-000000000000}"/>
          </ac:picMkLst>
        </pc:picChg>
      </pc:sldChg>
      <pc:sldChg chg="modSp ord">
        <pc:chgData name="Geordie Robinson [SSW]" userId="S::geordierobinson@ssw.com.au::fd4be047-d0fe-427c-b3c6-71c9f35ad80f" providerId="AD" clId="Web-{AA0FFD90-735D-68CA-A107-3D62D67A77E1}" dt="2023-02-08T00:01:16.663" v="86" actId="1076"/>
        <pc:sldMkLst>
          <pc:docMk/>
          <pc:sldMk cId="1723392966" sldId="323"/>
        </pc:sldMkLst>
        <pc:spChg chg="mod">
          <ac:chgData name="Geordie Robinson [SSW]" userId="S::geordierobinson@ssw.com.au::fd4be047-d0fe-427c-b3c6-71c9f35ad80f" providerId="AD" clId="Web-{AA0FFD90-735D-68CA-A107-3D62D67A77E1}" dt="2023-02-08T00:01:16.663" v="86" actId="1076"/>
          <ac:spMkLst>
            <pc:docMk/>
            <pc:sldMk cId="1723392966" sldId="323"/>
            <ac:spMk id="3" creationId="{E340F6F3-BA5A-DBED-5159-81A2F4427BF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3:22.541" v="92" actId="20577"/>
        <pc:sldMkLst>
          <pc:docMk/>
          <pc:sldMk cId="848528927" sldId="326"/>
        </pc:sldMkLst>
        <pc:spChg chg="mod">
          <ac:chgData name="Geordie Robinson [SSW]" userId="S::geordierobinson@ssw.com.au::fd4be047-d0fe-427c-b3c6-71c9f35ad80f" providerId="AD" clId="Web-{AA0FFD90-735D-68CA-A107-3D62D67A77E1}" dt="2023-02-08T00:03:22.541" v="92" actId="20577"/>
          <ac:spMkLst>
            <pc:docMk/>
            <pc:sldMk cId="848528927" sldId="326"/>
            <ac:spMk id="3" creationId="{A3138557-001A-02C5-09C1-3FF54B1B096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4:08.667" v="96" actId="1076"/>
        <pc:sldMkLst>
          <pc:docMk/>
          <pc:sldMk cId="3022249409" sldId="327"/>
        </pc:sldMkLst>
        <pc:spChg chg="mod">
          <ac:chgData name="Geordie Robinson [SSW]" userId="S::geordierobinson@ssw.com.au::fd4be047-d0fe-427c-b3c6-71c9f35ad80f" providerId="AD" clId="Web-{AA0FFD90-735D-68CA-A107-3D62D67A77E1}" dt="2023-02-08T00:04:08.667" v="96" actId="1076"/>
          <ac:spMkLst>
            <pc:docMk/>
            <pc:sldMk cId="3022249409" sldId="327"/>
            <ac:spMk id="3" creationId="{FD95692F-F06D-BE00-9DEB-A56B6CDEDA1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00.512" v="99" actId="1076"/>
        <pc:sldMkLst>
          <pc:docMk/>
          <pc:sldMk cId="2852365463" sldId="328"/>
        </pc:sldMkLst>
        <pc:spChg chg="mod">
          <ac:chgData name="Geordie Robinson [SSW]" userId="S::geordierobinson@ssw.com.au::fd4be047-d0fe-427c-b3c6-71c9f35ad80f" providerId="AD" clId="Web-{AA0FFD90-735D-68CA-A107-3D62D67A77E1}" dt="2023-02-08T00:05:00.512" v="99" actId="1076"/>
          <ac:spMkLst>
            <pc:docMk/>
            <pc:sldMk cId="2852365463" sldId="328"/>
            <ac:spMk id="3" creationId="{80260489-2751-D0D0-D782-86DF86E3185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25.122" v="100" actId="20577"/>
        <pc:sldMkLst>
          <pc:docMk/>
          <pc:sldMk cId="886102935" sldId="329"/>
        </pc:sldMkLst>
        <pc:spChg chg="mod">
          <ac:chgData name="Geordie Robinson [SSW]" userId="S::geordierobinson@ssw.com.au::fd4be047-d0fe-427c-b3c6-71c9f35ad80f" providerId="AD" clId="Web-{AA0FFD90-735D-68CA-A107-3D62D67A77E1}" dt="2023-02-08T00:05:25.122" v="100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4:33.809" v="105" actId="20577"/>
        <pc:sldMkLst>
          <pc:docMk/>
          <pc:sldMk cId="2573637433" sldId="330"/>
        </pc:sldMkLst>
        <pc:spChg chg="mod">
          <ac:chgData name="Geordie Robinson [SSW]" userId="S::geordierobinson@ssw.com.au::fd4be047-d0fe-427c-b3c6-71c9f35ad80f" providerId="AD" clId="Web-{AA0FFD90-735D-68CA-A107-3D62D67A77E1}" dt="2023-02-08T00:14:33.809" v="105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8:30.206" v="124" actId="1076"/>
        <pc:sldMkLst>
          <pc:docMk/>
          <pc:sldMk cId="4241004712" sldId="331"/>
        </pc:sldMkLst>
        <pc:spChg chg="mod">
          <ac:chgData name="Geordie Robinson [SSW]" userId="S::geordierobinson@ssw.com.au::fd4be047-d0fe-427c-b3c6-71c9f35ad80f" providerId="AD" clId="Web-{AA0FFD90-735D-68CA-A107-3D62D67A77E1}" dt="2023-02-08T00:18:30.206" v="124" actId="1076"/>
          <ac:spMkLst>
            <pc:docMk/>
            <pc:sldMk cId="4241004712" sldId="331"/>
            <ac:spMk id="3" creationId="{812B4DE9-14B5-6A8F-31FC-DB658611648A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6:53.688" v="138" actId="1076"/>
        <pc:sldMkLst>
          <pc:docMk/>
          <pc:sldMk cId="745602642" sldId="332"/>
        </pc:sldMkLst>
        <pc:spChg chg="mod">
          <ac:chgData name="Geordie Robinson [SSW]" userId="S::geordierobinson@ssw.com.au::fd4be047-d0fe-427c-b3c6-71c9f35ad80f" providerId="AD" clId="Web-{AA0FFD90-735D-68CA-A107-3D62D67A77E1}" dt="2023-02-08T00:26:53.688" v="138" actId="1076"/>
          <ac:spMkLst>
            <pc:docMk/>
            <pc:sldMk cId="745602642" sldId="332"/>
            <ac:spMk id="3" creationId="{3BC38B6D-D7FB-DF6E-A87B-4C0629DEC35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02.471" v="158" actId="1076"/>
        <pc:sldMkLst>
          <pc:docMk/>
          <pc:sldMk cId="2615614224" sldId="334"/>
        </pc:sldMkLst>
        <pc:spChg chg="mod">
          <ac:chgData name="Geordie Robinson [SSW]" userId="S::geordierobinson@ssw.com.au::fd4be047-d0fe-427c-b3c6-71c9f35ad80f" providerId="AD" clId="Web-{AA0FFD90-735D-68CA-A107-3D62D67A77E1}" dt="2023-02-08T00:28:02.471" v="158" actId="1076"/>
          <ac:spMkLst>
            <pc:docMk/>
            <pc:sldMk cId="2615614224" sldId="334"/>
            <ac:spMk id="3" creationId="{7CA6BF58-20FA-F5DF-DE04-E298FBB9A1B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26.159" v="159" actId="20577"/>
        <pc:sldMkLst>
          <pc:docMk/>
          <pc:sldMk cId="1503371448" sldId="335"/>
        </pc:sldMkLst>
        <pc:spChg chg="mod">
          <ac:chgData name="Geordie Robinson [SSW]" userId="S::geordierobinson@ssw.com.au::fd4be047-d0fe-427c-b3c6-71c9f35ad80f" providerId="AD" clId="Web-{AA0FFD90-735D-68CA-A107-3D62D67A77E1}" dt="2023-02-08T00:28:26.159" v="159" actId="20577"/>
          <ac:spMkLst>
            <pc:docMk/>
            <pc:sldMk cId="1503371448" sldId="335"/>
            <ac:spMk id="6" creationId="{0B28E0B8-0EA4-0ECC-6B17-02F8538DA9A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08.051" v="161" actId="1076"/>
        <pc:sldMkLst>
          <pc:docMk/>
          <pc:sldMk cId="2956641740" sldId="336"/>
        </pc:sldMkLst>
        <pc:spChg chg="mod">
          <ac:chgData name="Geordie Robinson [SSW]" userId="S::geordierobinson@ssw.com.au::fd4be047-d0fe-427c-b3c6-71c9f35ad80f" providerId="AD" clId="Web-{AA0FFD90-735D-68CA-A107-3D62D67A77E1}" dt="2023-02-08T00:29:08.051" v="161" actId="1076"/>
          <ac:spMkLst>
            <pc:docMk/>
            <pc:sldMk cId="2956641740" sldId="336"/>
            <ac:spMk id="3" creationId="{56AD5ECA-A4C5-3679-53BB-5132D25F59F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12.084" v="170" actId="1076"/>
        <pc:sldMkLst>
          <pc:docMk/>
          <pc:sldMk cId="3997714128" sldId="337"/>
        </pc:sldMkLst>
        <pc:spChg chg="mod">
          <ac:chgData name="Geordie Robinson [SSW]" userId="S::geordierobinson@ssw.com.au::fd4be047-d0fe-427c-b3c6-71c9f35ad80f" providerId="AD" clId="Web-{AA0FFD90-735D-68CA-A107-3D62D67A77E1}" dt="2023-02-08T00:30:12.084" v="170" actId="1076"/>
          <ac:spMkLst>
            <pc:docMk/>
            <pc:sldMk cId="3997714128" sldId="337"/>
            <ac:spMk id="3" creationId="{45C3E942-F4D6-6507-C31F-3DD5523A4EC4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44.819" v="173" actId="20577"/>
        <pc:sldMkLst>
          <pc:docMk/>
          <pc:sldMk cId="3548399686" sldId="338"/>
        </pc:sldMkLst>
        <pc:spChg chg="mod">
          <ac:chgData name="Geordie Robinson [SSW]" userId="S::geordierobinson@ssw.com.au::fd4be047-d0fe-427c-b3c6-71c9f35ad80f" providerId="AD" clId="Web-{AA0FFD90-735D-68CA-A107-3D62D67A77E1}" dt="2023-02-08T00:30:44.819" v="1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56.899" v="176" actId="1076"/>
        <pc:sldMkLst>
          <pc:docMk/>
          <pc:sldMk cId="1363056050" sldId="339"/>
        </pc:sldMkLst>
        <pc:spChg chg="mod">
          <ac:chgData name="Geordie Robinson [SSW]" userId="S::geordierobinson@ssw.com.au::fd4be047-d0fe-427c-b3c6-71c9f35ad80f" providerId="AD" clId="Web-{AA0FFD90-735D-68CA-A107-3D62D67A77E1}" dt="2023-02-08T00:31:56.899" v="176" actId="1076"/>
          <ac:spMkLst>
            <pc:docMk/>
            <pc:sldMk cId="1363056050" sldId="339"/>
            <ac:spMk id="3" creationId="{EAC5DF3C-A336-79AC-C8CF-A4CE5E5C1DDB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7:24.235" v="118" actId="1076"/>
        <pc:sldMkLst>
          <pc:docMk/>
          <pc:sldMk cId="2710406115" sldId="343"/>
        </pc:sldMkLst>
        <pc:spChg chg="mod">
          <ac:chgData name="Geordie Robinson [SSW]" userId="S::geordierobinson@ssw.com.au::fd4be047-d0fe-427c-b3c6-71c9f35ad80f" providerId="AD" clId="Web-{AA0FFD90-735D-68CA-A107-3D62D67A77E1}" dt="2023-02-08T00:17:24.235" v="118" actId="1076"/>
          <ac:spMkLst>
            <pc:docMk/>
            <pc:sldMk cId="2710406115" sldId="343"/>
            <ac:spMk id="3" creationId="{DF7963EA-4813-8E2B-DD0F-0C1086C91C12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36.161" v="165" actId="20577"/>
        <pc:sldMkLst>
          <pc:docMk/>
          <pc:sldMk cId="3449508392" sldId="344"/>
        </pc:sldMkLst>
        <pc:spChg chg="mod">
          <ac:chgData name="Geordie Robinson [SSW]" userId="S::geordierobinson@ssw.com.au::fd4be047-d0fe-427c-b3c6-71c9f35ad80f" providerId="AD" clId="Web-{AA0FFD90-735D-68CA-A107-3D62D67A77E1}" dt="2023-02-08T00:29:36.161" v="165" actId="20577"/>
          <ac:spMkLst>
            <pc:docMk/>
            <pc:sldMk cId="3449508392" sldId="344"/>
            <ac:spMk id="3" creationId="{0422A912-7848-57D2-6EB3-18BE1E2E0202}"/>
          </ac:spMkLst>
        </pc:spChg>
      </pc:sldChg>
    </pc:docChg>
  </pc:docChgLst>
  <pc:docChgLst>
    <pc:chgData name="Bryden Oliver [SSW]" userId="d5583623-44e1-4d75-b4ba-612dec0508ac" providerId="ADAL" clId="{70DED476-C09C-4A60-A518-2FC48655FA6F}"/>
    <pc:docChg chg="modSld">
      <pc:chgData name="Bryden Oliver [SSW]" userId="d5583623-44e1-4d75-b4ba-612dec0508ac" providerId="ADAL" clId="{70DED476-C09C-4A60-A518-2FC48655FA6F}" dt="2023-02-27T01:42:29.738" v="0"/>
      <pc:docMkLst>
        <pc:docMk/>
      </pc:docMkLst>
      <pc:sldChg chg="modNotesTx">
        <pc:chgData name="Bryden Oliver [SSW]" userId="d5583623-44e1-4d75-b4ba-612dec0508ac" providerId="ADAL" clId="{70DED476-C09C-4A60-A518-2FC48655FA6F}" dt="2023-02-27T01:42:29.738" v="0"/>
        <pc:sldMkLst>
          <pc:docMk/>
          <pc:sldMk cId="3067959345" sldId="263"/>
        </pc:sldMkLst>
      </pc:sldChg>
    </pc:docChg>
  </pc:docChgLst>
  <pc:docChgLst>
    <pc:chgData name="Bryden Oliver [SSW]" userId="d5583623-44e1-4d75-b4ba-612dec0508ac" providerId="ADAL" clId="{F07F2EA0-75FC-44C3-825E-E3DB0B895253}"/>
    <pc:docChg chg="undo custSel addSld delSld modSld">
      <pc:chgData name="Bryden Oliver [SSW]" userId="d5583623-44e1-4d75-b4ba-612dec0508ac" providerId="ADAL" clId="{F07F2EA0-75FC-44C3-825E-E3DB0B895253}" dt="2023-03-10T06:40:59.624" v="570" actId="1076"/>
      <pc:docMkLst>
        <pc:docMk/>
      </pc:docMkLst>
      <pc:sldChg chg="modSp mod modAnim">
        <pc:chgData name="Bryden Oliver [SSW]" userId="d5583623-44e1-4d75-b4ba-612dec0508ac" providerId="ADAL" clId="{F07F2EA0-75FC-44C3-825E-E3DB0B895253}" dt="2023-03-03T23:03:02.768" v="302" actId="20577"/>
        <pc:sldMkLst>
          <pc:docMk/>
          <pc:sldMk cId="1011270017" sldId="262"/>
        </pc:sldMkLst>
        <pc:spChg chg="mod">
          <ac:chgData name="Bryden Oliver [SSW]" userId="d5583623-44e1-4d75-b4ba-612dec0508ac" providerId="ADAL" clId="{F07F2EA0-75FC-44C3-825E-E3DB0B895253}" dt="2023-03-03T23:03:02.768" v="302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Bryden Oliver [SSW]" userId="d5583623-44e1-4d75-b4ba-612dec0508ac" providerId="ADAL" clId="{F07F2EA0-75FC-44C3-825E-E3DB0B895253}" dt="2023-02-12T23:51:02.222" v="36" actId="113"/>
          <ac:spMkLst>
            <pc:docMk/>
            <pc:sldMk cId="1011270017" sldId="262"/>
            <ac:spMk id="3" creationId="{0CE90B55-9AC1-1C44-0B33-256B62F9E557}"/>
          </ac:spMkLst>
        </pc:spChg>
      </pc:sldChg>
      <pc:sldChg chg="modNotesTx">
        <pc:chgData name="Bryden Oliver [SSW]" userId="d5583623-44e1-4d75-b4ba-612dec0508ac" providerId="ADAL" clId="{F07F2EA0-75FC-44C3-825E-E3DB0B895253}" dt="2023-03-03T23:52:54.489" v="535" actId="20577"/>
        <pc:sldMkLst>
          <pc:docMk/>
          <pc:sldMk cId="3067959345" sldId="263"/>
        </pc:sldMkLst>
      </pc:sldChg>
      <pc:sldChg chg="modSp mod">
        <pc:chgData name="Bryden Oliver [SSW]" userId="d5583623-44e1-4d75-b4ba-612dec0508ac" providerId="ADAL" clId="{F07F2EA0-75FC-44C3-825E-E3DB0B895253}" dt="2023-03-03T23:03:37.938" v="321" actId="20577"/>
        <pc:sldMkLst>
          <pc:docMk/>
          <pc:sldMk cId="820777286" sldId="275"/>
        </pc:sldMkLst>
        <pc:spChg chg="mod">
          <ac:chgData name="Bryden Oliver [SSW]" userId="d5583623-44e1-4d75-b4ba-612dec0508ac" providerId="ADAL" clId="{F07F2EA0-75FC-44C3-825E-E3DB0B895253}" dt="2023-03-03T23:03:37.938" v="321" actId="20577"/>
          <ac:spMkLst>
            <pc:docMk/>
            <pc:sldMk cId="820777286" sldId="275"/>
            <ac:spMk id="2" creationId="{88CAE528-5BE9-4950-896E-CAA66B411144}"/>
          </ac:spMkLst>
        </pc:spChg>
      </pc:sldChg>
      <pc:sldChg chg="modSp mod modAnim">
        <pc:chgData name="Bryden Oliver [SSW]" userId="d5583623-44e1-4d75-b4ba-612dec0508ac" providerId="ADAL" clId="{F07F2EA0-75FC-44C3-825E-E3DB0B895253}" dt="2023-03-03T23:04:02.250" v="322" actId="20577"/>
        <pc:sldMkLst>
          <pc:docMk/>
          <pc:sldMk cId="162939511" sldId="293"/>
        </pc:sldMkLst>
        <pc:spChg chg="mod">
          <ac:chgData name="Bryden Oliver [SSW]" userId="d5583623-44e1-4d75-b4ba-612dec0508ac" providerId="ADAL" clId="{F07F2EA0-75FC-44C3-825E-E3DB0B895253}" dt="2023-03-03T23:04:02.250" v="322" actId="20577"/>
          <ac:spMkLst>
            <pc:docMk/>
            <pc:sldMk cId="162939511" sldId="293"/>
            <ac:spMk id="2" creationId="{F1149389-99B4-DD86-C590-240BE1B0FAD8}"/>
          </ac:spMkLst>
        </pc:spChg>
      </pc:sldChg>
      <pc:sldChg chg="modAnim">
        <pc:chgData name="Bryden Oliver [SSW]" userId="d5583623-44e1-4d75-b4ba-612dec0508ac" providerId="ADAL" clId="{F07F2EA0-75FC-44C3-825E-E3DB0B895253}" dt="2023-02-18T03:12:49.126" v="297"/>
        <pc:sldMkLst>
          <pc:docMk/>
          <pc:sldMk cId="3187923147" sldId="297"/>
        </pc:sldMkLst>
      </pc:sldChg>
      <pc:sldChg chg="addSp delSp modSp mod">
        <pc:chgData name="Bryden Oliver [SSW]" userId="d5583623-44e1-4d75-b4ba-612dec0508ac" providerId="ADAL" clId="{F07F2EA0-75FC-44C3-825E-E3DB0B895253}" dt="2023-03-10T06:40:30.683" v="562" actId="1076"/>
        <pc:sldMkLst>
          <pc:docMk/>
          <pc:sldMk cId="503428319" sldId="299"/>
        </pc:sldMkLst>
        <pc:picChg chg="add mod">
          <ac:chgData name="Bryden Oliver [SSW]" userId="d5583623-44e1-4d75-b4ba-612dec0508ac" providerId="ADAL" clId="{F07F2EA0-75FC-44C3-825E-E3DB0B895253}" dt="2023-03-10T06:40:30.683" v="562" actId="1076"/>
          <ac:picMkLst>
            <pc:docMk/>
            <pc:sldMk cId="503428319" sldId="299"/>
            <ac:picMk id="5" creationId="{2F736B10-7848-EC4C-DFB5-AFBA89F75C1B}"/>
          </ac:picMkLst>
        </pc:picChg>
        <pc:picChg chg="del">
          <ac:chgData name="Bryden Oliver [SSW]" userId="d5583623-44e1-4d75-b4ba-612dec0508ac" providerId="ADAL" clId="{F07F2EA0-75FC-44C3-825E-E3DB0B895253}" dt="2023-03-10T06:40:27.252" v="561" actId="478"/>
          <ac:picMkLst>
            <pc:docMk/>
            <pc:sldMk cId="503428319" sldId="299"/>
            <ac:picMk id="1026" creationId="{D2D232E6-5432-4E5D-8E41-4B6AA4F35616}"/>
          </ac:picMkLst>
        </pc:picChg>
      </pc:sldChg>
      <pc:sldChg chg="modAnim">
        <pc:chgData name="Bryden Oliver [SSW]" userId="d5583623-44e1-4d75-b4ba-612dec0508ac" providerId="ADAL" clId="{F07F2EA0-75FC-44C3-825E-E3DB0B895253}" dt="2023-02-18T03:12:33.098" v="296"/>
        <pc:sldMkLst>
          <pc:docMk/>
          <pc:sldMk cId="377917752" sldId="300"/>
        </pc:sldMkLst>
      </pc:sldChg>
      <pc:sldChg chg="addSp delSp modSp mod">
        <pc:chgData name="Bryden Oliver [SSW]" userId="d5583623-44e1-4d75-b4ba-612dec0508ac" providerId="ADAL" clId="{F07F2EA0-75FC-44C3-825E-E3DB0B895253}" dt="2023-03-10T06:40:59.624" v="570" actId="1076"/>
        <pc:sldMkLst>
          <pc:docMk/>
          <pc:sldMk cId="1347901939" sldId="312"/>
        </pc:sldMkLst>
        <pc:picChg chg="add mod">
          <ac:chgData name="Bryden Oliver [SSW]" userId="d5583623-44e1-4d75-b4ba-612dec0508ac" providerId="ADAL" clId="{F07F2EA0-75FC-44C3-825E-E3DB0B895253}" dt="2023-03-10T06:40:59.624" v="570" actId="1076"/>
          <ac:picMkLst>
            <pc:docMk/>
            <pc:sldMk cId="1347901939" sldId="312"/>
            <ac:picMk id="6" creationId="{4A7AE388-48B2-5586-2B79-D56043F30033}"/>
          </ac:picMkLst>
        </pc:picChg>
        <pc:picChg chg="del">
          <ac:chgData name="Bryden Oliver [SSW]" userId="d5583623-44e1-4d75-b4ba-612dec0508ac" providerId="ADAL" clId="{F07F2EA0-75FC-44C3-825E-E3DB0B895253}" dt="2023-03-10T06:40:56.329" v="569" actId="478"/>
          <ac:picMkLst>
            <pc:docMk/>
            <pc:sldMk cId="1347901939" sldId="312"/>
            <ac:picMk id="11" creationId="{95AA9131-F2F8-42FC-87C7-86A8C881BF83}"/>
          </ac:picMkLst>
        </pc:picChg>
      </pc:sldChg>
      <pc:sldChg chg="addSp delSp modSp del mod">
        <pc:chgData name="Bryden Oliver [SSW]" userId="d5583623-44e1-4d75-b4ba-612dec0508ac" providerId="ADAL" clId="{F07F2EA0-75FC-44C3-825E-E3DB0B895253}" dt="2023-02-18T03:01:31.033" v="221" actId="2696"/>
        <pc:sldMkLst>
          <pc:docMk/>
          <pc:sldMk cId="1684128688" sldId="316"/>
        </pc:sldMkLst>
        <pc:spChg chg="mod">
          <ac:chgData name="Bryden Oliver [SSW]" userId="d5583623-44e1-4d75-b4ba-612dec0508ac" providerId="ADAL" clId="{F07F2EA0-75FC-44C3-825E-E3DB0B895253}" dt="2023-02-14T04:19:12.441" v="215" actId="20577"/>
          <ac:spMkLst>
            <pc:docMk/>
            <pc:sldMk cId="1684128688" sldId="316"/>
            <ac:spMk id="2" creationId="{FA51A49C-F3BB-4525-A586-29372B6846D0}"/>
          </ac:spMkLst>
        </pc:spChg>
        <pc:spChg chg="mod">
          <ac:chgData name="Bryden Oliver [SSW]" userId="d5583623-44e1-4d75-b4ba-612dec0508ac" providerId="ADAL" clId="{F07F2EA0-75FC-44C3-825E-E3DB0B895253}" dt="2023-02-14T04:37:12.260" v="217" actId="27636"/>
          <ac:spMkLst>
            <pc:docMk/>
            <pc:sldMk cId="1684128688" sldId="316"/>
            <ac:spMk id="12" creationId="{00000000-0000-0000-0000-000000000000}"/>
          </ac:spMkLst>
        </pc:spChg>
        <pc:picChg chg="add mod">
          <ac:chgData name="Bryden Oliver [SSW]" userId="d5583623-44e1-4d75-b4ba-612dec0508ac" providerId="ADAL" clId="{F07F2EA0-75FC-44C3-825E-E3DB0B895253}" dt="2023-02-14T04:37:25.446" v="218" actId="571"/>
          <ac:picMkLst>
            <pc:docMk/>
            <pc:sldMk cId="1684128688" sldId="316"/>
            <ac:picMk id="3" creationId="{D2FC3998-3443-9F77-1180-DA73DACB216E}"/>
          </ac:picMkLst>
        </pc:picChg>
        <pc:picChg chg="mod">
          <ac:chgData name="Bryden Oliver [SSW]" userId="d5583623-44e1-4d75-b4ba-612dec0508ac" providerId="ADAL" clId="{F07F2EA0-75FC-44C3-825E-E3DB0B895253}" dt="2023-02-14T04:37:36.303" v="220" actId="1076"/>
          <ac:picMkLst>
            <pc:docMk/>
            <pc:sldMk cId="1684128688" sldId="316"/>
            <ac:picMk id="6" creationId="{3BC1EEB1-3BE7-4676-95C3-7FFBD0A2F7A5}"/>
          </ac:picMkLst>
        </pc:picChg>
        <pc:picChg chg="del">
          <ac:chgData name="Bryden Oliver [SSW]" userId="d5583623-44e1-4d75-b4ba-612dec0508ac" providerId="ADAL" clId="{F07F2EA0-75FC-44C3-825E-E3DB0B895253}" dt="2023-02-14T04:37:29.927" v="219" actId="478"/>
          <ac:picMkLst>
            <pc:docMk/>
            <pc:sldMk cId="1684128688" sldId="316"/>
            <ac:picMk id="7" creationId="{06057A43-9AB8-44EF-9C3D-196E4B5C3F1A}"/>
          </ac:picMkLst>
        </pc:picChg>
      </pc:sldChg>
      <pc:sldChg chg="addSp modSp mod modAnim">
        <pc:chgData name="Bryden Oliver [SSW]" userId="d5583623-44e1-4d75-b4ba-612dec0508ac" providerId="ADAL" clId="{F07F2EA0-75FC-44C3-825E-E3DB0B895253}" dt="2023-03-04T01:50:44.077" v="542" actId="1076"/>
        <pc:sldMkLst>
          <pc:docMk/>
          <pc:sldMk cId="1723392966" sldId="323"/>
        </pc:sldMkLst>
        <pc:picChg chg="add mod">
          <ac:chgData name="Bryden Oliver [SSW]" userId="d5583623-44e1-4d75-b4ba-612dec0508ac" providerId="ADAL" clId="{F07F2EA0-75FC-44C3-825E-E3DB0B895253}" dt="2023-03-04T01:50:44.077" v="542" actId="1076"/>
          <ac:picMkLst>
            <pc:docMk/>
            <pc:sldMk cId="1723392966" sldId="323"/>
            <ac:picMk id="6" creationId="{D8C23E70-9E42-FC80-58AC-452660FC096D}"/>
          </ac:picMkLst>
        </pc:picChg>
      </pc:sldChg>
      <pc:sldChg chg="modSp mod">
        <pc:chgData name="Bryden Oliver [SSW]" userId="d5583623-44e1-4d75-b4ba-612dec0508ac" providerId="ADAL" clId="{F07F2EA0-75FC-44C3-825E-E3DB0B895253}" dt="2023-03-03T23:02:57.455" v="301" actId="20577"/>
        <pc:sldMkLst>
          <pc:docMk/>
          <pc:sldMk cId="4274287825" sldId="324"/>
        </pc:sldMkLst>
        <pc:spChg chg="mod">
          <ac:chgData name="Bryden Oliver [SSW]" userId="d5583623-44e1-4d75-b4ba-612dec0508ac" providerId="ADAL" clId="{F07F2EA0-75FC-44C3-825E-E3DB0B895253}" dt="2023-03-03T23:02:57.455" v="301" actId="20577"/>
          <ac:spMkLst>
            <pc:docMk/>
            <pc:sldMk cId="4274287825" sldId="324"/>
            <ac:spMk id="2" creationId="{1D484A59-503C-36B2-DA93-D04B105C86E4}"/>
          </ac:spMkLst>
        </pc:spChg>
      </pc:sldChg>
      <pc:sldChg chg="addSp modSp mod">
        <pc:chgData name="Bryden Oliver [SSW]" userId="d5583623-44e1-4d75-b4ba-612dec0508ac" providerId="ADAL" clId="{F07F2EA0-75FC-44C3-825E-E3DB0B895253}" dt="2023-03-03T23:03:11.873" v="307" actId="20577"/>
        <pc:sldMkLst>
          <pc:docMk/>
          <pc:sldMk cId="2712191973" sldId="325"/>
        </pc:sldMkLst>
        <pc:spChg chg="mod">
          <ac:chgData name="Bryden Oliver [SSW]" userId="d5583623-44e1-4d75-b4ba-612dec0508ac" providerId="ADAL" clId="{F07F2EA0-75FC-44C3-825E-E3DB0B895253}" dt="2023-03-03T23:03:11.873" v="307" actId="20577"/>
          <ac:spMkLst>
            <pc:docMk/>
            <pc:sldMk cId="2712191973" sldId="325"/>
            <ac:spMk id="2" creationId="{1D484A59-503C-36B2-DA93-D04B105C86E4}"/>
          </ac:spMkLst>
        </pc:spChg>
        <pc:cxnChg chg="add mod">
          <ac:chgData name="Bryden Oliver [SSW]" userId="d5583623-44e1-4d75-b4ba-612dec0508ac" providerId="ADAL" clId="{F07F2EA0-75FC-44C3-825E-E3DB0B895253}" dt="2023-03-03T23:02:14.496" v="299" actId="13822"/>
          <ac:cxnSpMkLst>
            <pc:docMk/>
            <pc:sldMk cId="2712191973" sldId="325"/>
            <ac:cxnSpMk id="14" creationId="{5CBD9C93-453B-3EAE-43CC-DD6821DB54F1}"/>
          </ac:cxnSpMkLst>
        </pc:cxnChg>
      </pc:sldChg>
      <pc:sldChg chg="modSp mod modAnim">
        <pc:chgData name="Bryden Oliver [SSW]" userId="d5583623-44e1-4d75-b4ba-612dec0508ac" providerId="ADAL" clId="{F07F2EA0-75FC-44C3-825E-E3DB0B895253}" dt="2023-03-03T23:03:18.390" v="308" actId="20577"/>
        <pc:sldMkLst>
          <pc:docMk/>
          <pc:sldMk cId="848528927" sldId="326"/>
        </pc:sldMkLst>
        <pc:spChg chg="mod">
          <ac:chgData name="Bryden Oliver [SSW]" userId="d5583623-44e1-4d75-b4ba-612dec0508ac" providerId="ADAL" clId="{F07F2EA0-75FC-44C3-825E-E3DB0B895253}" dt="2023-03-03T23:03:18.390" v="308" actId="20577"/>
          <ac:spMkLst>
            <pc:docMk/>
            <pc:sldMk cId="848528927" sldId="326"/>
            <ac:spMk id="2" creationId="{7EFDC38C-BDA9-5402-3826-DC19FE50A31F}"/>
          </ac:spMkLst>
        </pc:spChg>
      </pc:sldChg>
      <pc:sldChg chg="modSp mod">
        <pc:chgData name="Bryden Oliver [SSW]" userId="d5583623-44e1-4d75-b4ba-612dec0508ac" providerId="ADAL" clId="{F07F2EA0-75FC-44C3-825E-E3DB0B895253}" dt="2023-02-18T03:02:45.268" v="225" actId="27636"/>
        <pc:sldMkLst>
          <pc:docMk/>
          <pc:sldMk cId="3022249409" sldId="327"/>
        </pc:sldMkLst>
        <pc:spChg chg="mod">
          <ac:chgData name="Bryden Oliver [SSW]" userId="d5583623-44e1-4d75-b4ba-612dec0508ac" providerId="ADAL" clId="{F07F2EA0-75FC-44C3-825E-E3DB0B895253}" dt="2023-02-18T03:02:45.268" v="225" actId="27636"/>
          <ac:spMkLst>
            <pc:docMk/>
            <pc:sldMk cId="3022249409" sldId="327"/>
            <ac:spMk id="3" creationId="{FD95692F-F06D-BE00-9DEB-A56B6CDEDA16}"/>
          </ac:spMkLst>
        </pc:spChg>
      </pc:sldChg>
      <pc:sldChg chg="addSp modSp mod modAnim">
        <pc:chgData name="Bryden Oliver [SSW]" userId="d5583623-44e1-4d75-b4ba-612dec0508ac" providerId="ADAL" clId="{F07F2EA0-75FC-44C3-825E-E3DB0B895253}" dt="2023-03-03T23:03:30.483" v="320" actId="20577"/>
        <pc:sldMkLst>
          <pc:docMk/>
          <pc:sldMk cId="2852365463" sldId="328"/>
        </pc:sldMkLst>
        <pc:spChg chg="mod">
          <ac:chgData name="Bryden Oliver [SSW]" userId="d5583623-44e1-4d75-b4ba-612dec0508ac" providerId="ADAL" clId="{F07F2EA0-75FC-44C3-825E-E3DB0B895253}" dt="2023-03-03T23:03:30.483" v="320" actId="20577"/>
          <ac:spMkLst>
            <pc:docMk/>
            <pc:sldMk cId="2852365463" sldId="328"/>
            <ac:spMk id="2" creationId="{9A6116B6-41F1-0652-E325-0338E3A66335}"/>
          </ac:spMkLst>
        </pc:spChg>
        <pc:spChg chg="mod">
          <ac:chgData name="Bryden Oliver [SSW]" userId="d5583623-44e1-4d75-b4ba-612dec0508ac" providerId="ADAL" clId="{F07F2EA0-75FC-44C3-825E-E3DB0B895253}" dt="2023-02-18T03:05:27.072" v="271" actId="113"/>
          <ac:spMkLst>
            <pc:docMk/>
            <pc:sldMk cId="2852365463" sldId="328"/>
            <ac:spMk id="3" creationId="{80260489-2751-D0D0-D782-86DF86E3185D}"/>
          </ac:spMkLst>
        </pc:spChg>
        <pc:spChg chg="add mod">
          <ac:chgData name="Bryden Oliver [SSW]" userId="d5583623-44e1-4d75-b4ba-612dec0508ac" providerId="ADAL" clId="{F07F2EA0-75FC-44C3-825E-E3DB0B895253}" dt="2023-02-18T03:04:20.043" v="238" actId="1076"/>
          <ac:spMkLst>
            <pc:docMk/>
            <pc:sldMk cId="2852365463" sldId="328"/>
            <ac:spMk id="5" creationId="{89AFB561-B8D0-223E-2A6A-8AC9ED732006}"/>
          </ac:spMkLst>
        </pc:spChg>
      </pc:sldChg>
      <pc:sldChg chg="modSp mod">
        <pc:chgData name="Bryden Oliver [SSW]" userId="d5583623-44e1-4d75-b4ba-612dec0508ac" providerId="ADAL" clId="{F07F2EA0-75FC-44C3-825E-E3DB0B895253}" dt="2023-02-18T03:07:30.741" v="273" actId="20577"/>
        <pc:sldMkLst>
          <pc:docMk/>
          <pc:sldMk cId="3548399686" sldId="338"/>
        </pc:sldMkLst>
        <pc:spChg chg="mod">
          <ac:chgData name="Bryden Oliver [SSW]" userId="d5583623-44e1-4d75-b4ba-612dec0508ac" providerId="ADAL" clId="{F07F2EA0-75FC-44C3-825E-E3DB0B895253}" dt="2023-02-18T03:07:30.741" v="2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Anim">
        <pc:chgData name="Bryden Oliver [SSW]" userId="d5583623-44e1-4d75-b4ba-612dec0508ac" providerId="ADAL" clId="{F07F2EA0-75FC-44C3-825E-E3DB0B895253}" dt="2023-02-18T03:12:12.426" v="292"/>
        <pc:sldMkLst>
          <pc:docMk/>
          <pc:sldMk cId="1363056050" sldId="339"/>
        </pc:sldMkLst>
      </pc:sldChg>
      <pc:sldChg chg="modAnim">
        <pc:chgData name="Bryden Oliver [SSW]" userId="d5583623-44e1-4d75-b4ba-612dec0508ac" providerId="ADAL" clId="{F07F2EA0-75FC-44C3-825E-E3DB0B895253}" dt="2023-02-18T03:10:29.774" v="288"/>
        <pc:sldMkLst>
          <pc:docMk/>
          <pc:sldMk cId="2710406115" sldId="343"/>
        </pc:sldMkLst>
      </pc:sldChg>
      <pc:sldChg chg="addSp modSp mod">
        <pc:chgData name="Bryden Oliver [SSW]" userId="d5583623-44e1-4d75-b4ba-612dec0508ac" providerId="ADAL" clId="{F07F2EA0-75FC-44C3-825E-E3DB0B895253}" dt="2023-02-13T00:09:07.796" v="147" actId="1076"/>
        <pc:sldMkLst>
          <pc:docMk/>
          <pc:sldMk cId="1909990939" sldId="346"/>
        </pc:sldMkLst>
        <pc:spChg chg="add mod">
          <ac:chgData name="Bryden Oliver [SSW]" userId="d5583623-44e1-4d75-b4ba-612dec0508ac" providerId="ADAL" clId="{F07F2EA0-75FC-44C3-825E-E3DB0B895253}" dt="2023-02-13T00:09:07.796" v="147" actId="1076"/>
          <ac:spMkLst>
            <pc:docMk/>
            <pc:sldMk cId="1909990939" sldId="346"/>
            <ac:spMk id="5" creationId="{C380A76E-BA68-1798-ACD7-5A1F90751B4A}"/>
          </ac:spMkLst>
        </pc:spChg>
      </pc:sldChg>
      <pc:sldChg chg="addSp modSp mod">
        <pc:chgData name="Bryden Oliver [SSW]" userId="d5583623-44e1-4d75-b4ba-612dec0508ac" providerId="ADAL" clId="{F07F2EA0-75FC-44C3-825E-E3DB0B895253}" dt="2023-02-13T00:09:21.297" v="149" actId="1076"/>
        <pc:sldMkLst>
          <pc:docMk/>
          <pc:sldMk cId="3134467601" sldId="347"/>
        </pc:sldMkLst>
        <pc:spChg chg="add mod">
          <ac:chgData name="Bryden Oliver [SSW]" userId="d5583623-44e1-4d75-b4ba-612dec0508ac" providerId="ADAL" clId="{F07F2EA0-75FC-44C3-825E-E3DB0B895253}" dt="2023-02-13T00:09:21.297" v="149" actId="1076"/>
          <ac:spMkLst>
            <pc:docMk/>
            <pc:sldMk cId="3134467601" sldId="347"/>
            <ac:spMk id="3" creationId="{408A5056-B355-8ED2-F3F2-10B54C19A822}"/>
          </ac:spMkLst>
        </pc:spChg>
      </pc:sldChg>
      <pc:sldChg chg="addSp modSp new mod modAnim">
        <pc:chgData name="Bryden Oliver [SSW]" userId="d5583623-44e1-4d75-b4ba-612dec0508ac" providerId="ADAL" clId="{F07F2EA0-75FC-44C3-825E-E3DB0B895253}" dt="2023-03-04T01:51:26.507" v="548" actId="1076"/>
        <pc:sldMkLst>
          <pc:docMk/>
          <pc:sldMk cId="3979790632" sldId="348"/>
        </pc:sldMkLst>
        <pc:spChg chg="mod">
          <ac:chgData name="Bryden Oliver [SSW]" userId="d5583623-44e1-4d75-b4ba-612dec0508ac" providerId="ADAL" clId="{F07F2EA0-75FC-44C3-825E-E3DB0B895253}" dt="2023-03-03T23:05:13.895" v="378"/>
          <ac:spMkLst>
            <pc:docMk/>
            <pc:sldMk cId="3979790632" sldId="348"/>
            <ac:spMk id="3" creationId="{62F768BA-EF47-DB64-EB8B-507FF39FAA28}"/>
          </ac:spMkLst>
        </pc:spChg>
        <pc:picChg chg="add mod">
          <ac:chgData name="Bryden Oliver [SSW]" userId="d5583623-44e1-4d75-b4ba-612dec0508ac" providerId="ADAL" clId="{F07F2EA0-75FC-44C3-825E-E3DB0B895253}" dt="2023-03-04T01:51:26.507" v="548" actId="1076"/>
          <ac:picMkLst>
            <pc:docMk/>
            <pc:sldMk cId="3979790632" sldId="348"/>
            <ac:picMk id="6" creationId="{E1095931-B4F6-B693-5657-2DE1C2AEEF31}"/>
          </ac:picMkLst>
        </pc:picChg>
      </pc:sldChg>
      <pc:sldChg chg="add">
        <pc:chgData name="Bryden Oliver [SSW]" userId="d5583623-44e1-4d75-b4ba-612dec0508ac" providerId="ADAL" clId="{F07F2EA0-75FC-44C3-825E-E3DB0B895253}" dt="2023-02-14T04:17:08.483" v="150" actId="2890"/>
        <pc:sldMkLst>
          <pc:docMk/>
          <pc:sldMk cId="1949300852" sldId="349"/>
        </pc:sldMkLst>
      </pc:sldChg>
      <pc:sldChg chg="addSp modSp new mod">
        <pc:chgData name="Bryden Oliver [SSW]" userId="d5583623-44e1-4d75-b4ba-612dec0508ac" providerId="ADAL" clId="{F07F2EA0-75FC-44C3-825E-E3DB0B895253}" dt="2023-03-04T01:54:24.871" v="553" actId="1076"/>
        <pc:sldMkLst>
          <pc:docMk/>
          <pc:sldMk cId="77319280" sldId="350"/>
        </pc:sldMkLst>
        <pc:spChg chg="mod">
          <ac:chgData name="Bryden Oliver [SSW]" userId="d5583623-44e1-4d75-b4ba-612dec0508ac" providerId="ADAL" clId="{F07F2EA0-75FC-44C3-825E-E3DB0B895253}" dt="2023-03-03T23:05:36.815" v="404" actId="20577"/>
          <ac:spMkLst>
            <pc:docMk/>
            <pc:sldMk cId="77319280" sldId="350"/>
            <ac:spMk id="2" creationId="{9F7BE75A-0438-573A-4ACC-C8DD0113E6AC}"/>
          </ac:spMkLst>
        </pc:spChg>
        <pc:spChg chg="mod">
          <ac:chgData name="Bryden Oliver [SSW]" userId="d5583623-44e1-4d75-b4ba-612dec0508ac" providerId="ADAL" clId="{F07F2EA0-75FC-44C3-825E-E3DB0B895253}" dt="2023-03-03T23:06:33.639" v="531" actId="20577"/>
          <ac:spMkLst>
            <pc:docMk/>
            <pc:sldMk cId="77319280" sldId="350"/>
            <ac:spMk id="3" creationId="{8619D96D-02B2-C91A-C95D-AD7521280641}"/>
          </ac:spMkLst>
        </pc:spChg>
        <pc:picChg chg="add mod">
          <ac:chgData name="Bryden Oliver [SSW]" userId="d5583623-44e1-4d75-b4ba-612dec0508ac" providerId="ADAL" clId="{F07F2EA0-75FC-44C3-825E-E3DB0B895253}" dt="2023-03-04T01:54:24.871" v="553" actId="1076"/>
          <ac:picMkLst>
            <pc:docMk/>
            <pc:sldMk cId="77319280" sldId="350"/>
            <ac:picMk id="6" creationId="{C65D5E83-9588-F597-70C7-9EBEC5E9E826}"/>
          </ac:picMkLst>
        </pc:picChg>
      </pc:sldChg>
    </pc:docChg>
  </pc:docChgLst>
  <pc:docChgLst>
    <pc:chgData name="Bryden Oliver" userId="6f0d794af95fb93b" providerId="LiveId" clId="{2D67A191-C14F-4F2C-A181-624AEB39EEDC}"/>
    <pc:docChg chg="undo custSel addSld delSld modSld sldOrd">
      <pc:chgData name="Bryden Oliver" userId="6f0d794af95fb93b" providerId="LiveId" clId="{2D67A191-C14F-4F2C-A181-624AEB39EEDC}" dt="2023-02-07T07:17:33.135" v="1151" actId="1076"/>
      <pc:docMkLst>
        <pc:docMk/>
      </pc:docMkLst>
      <pc:sldChg chg="del">
        <pc:chgData name="Bryden Oliver" userId="6f0d794af95fb93b" providerId="LiveId" clId="{2D67A191-C14F-4F2C-A181-624AEB39EEDC}" dt="2023-02-07T02:51:01.560" v="1121" actId="47"/>
        <pc:sldMkLst>
          <pc:docMk/>
          <pc:sldMk cId="1572924328" sldId="258"/>
        </pc:sldMkLst>
      </pc:sldChg>
      <pc:sldChg chg="del">
        <pc:chgData name="Bryden Oliver" userId="6f0d794af95fb93b" providerId="LiveId" clId="{2D67A191-C14F-4F2C-A181-624AEB39EEDC}" dt="2023-02-07T02:50:58.123" v="1119" actId="47"/>
        <pc:sldMkLst>
          <pc:docMk/>
          <pc:sldMk cId="660963995" sldId="260"/>
        </pc:sldMkLst>
      </pc:sldChg>
      <pc:sldChg chg="add">
        <pc:chgData name="Bryden Oliver" userId="6f0d794af95fb93b" providerId="LiveId" clId="{2D67A191-C14F-4F2C-A181-624AEB39EEDC}" dt="2023-02-05T07:14:15.052" v="310"/>
        <pc:sldMkLst>
          <pc:docMk/>
          <pc:sldMk cId="1011270017" sldId="26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819483909" sldId="26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281158006" sldId="265"/>
        </pc:sldMkLst>
      </pc:sldChg>
      <pc:sldChg chg="del">
        <pc:chgData name="Bryden Oliver" userId="6f0d794af95fb93b" providerId="LiveId" clId="{2D67A191-C14F-4F2C-A181-624AEB39EEDC}" dt="2023-02-07T02:51:00.848" v="1120" actId="47"/>
        <pc:sldMkLst>
          <pc:docMk/>
          <pc:sldMk cId="871444826" sldId="266"/>
        </pc:sldMkLst>
      </pc:sldChg>
      <pc:sldChg chg="add del">
        <pc:chgData name="Bryden Oliver" userId="6f0d794af95fb93b" providerId="LiveId" clId="{2D67A191-C14F-4F2C-A181-624AEB39EEDC}" dt="2023-02-05T07:36:09.958" v="589" actId="47"/>
        <pc:sldMkLst>
          <pc:docMk/>
          <pc:sldMk cId="2280090691" sldId="267"/>
        </pc:sldMkLst>
      </pc:sldChg>
      <pc:sldChg chg="modSp mod">
        <pc:chgData name="Bryden Oliver" userId="6f0d794af95fb93b" providerId="LiveId" clId="{2D67A191-C14F-4F2C-A181-624AEB39EEDC}" dt="2023-02-05T07:09:36.931" v="220" actId="207"/>
        <pc:sldMkLst>
          <pc:docMk/>
          <pc:sldMk cId="225138644" sldId="268"/>
        </pc:sldMkLst>
        <pc:spChg chg="mod">
          <ac:chgData name="Bryden Oliver" userId="6f0d794af95fb93b" providerId="LiveId" clId="{2D67A191-C14F-4F2C-A181-624AEB39EEDC}" dt="2023-02-05T07:09:21.951" v="219" actId="207"/>
          <ac:spMkLst>
            <pc:docMk/>
            <pc:sldMk cId="225138644" sldId="268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7:37.432" v="167" actId="20577"/>
          <ac:spMkLst>
            <pc:docMk/>
            <pc:sldMk cId="225138644" sldId="268"/>
            <ac:spMk id="13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42.976" v="140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36.931" v="220" actId="207"/>
          <ac:spMkLst>
            <pc:docMk/>
            <pc:sldMk cId="225138644" sldId="268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8:08.391" v="213" actId="20577"/>
          <ac:spMkLst>
            <pc:docMk/>
            <pc:sldMk cId="225138644" sldId="268"/>
            <ac:spMk id="2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20.472" v="123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237884" sldId="269"/>
        </pc:sldMkLst>
      </pc:sldChg>
      <pc:sldChg chg="modSp mod">
        <pc:chgData name="Bryden Oliver" userId="6f0d794af95fb93b" providerId="LiveId" clId="{2D67A191-C14F-4F2C-A181-624AEB39EEDC}" dt="2023-02-05T07:02:43.384" v="84" actId="20577"/>
        <pc:sldMkLst>
          <pc:docMk/>
          <pc:sldMk cId="2475082387" sldId="270"/>
        </pc:sldMkLst>
        <pc:spChg chg="mod">
          <ac:chgData name="Bryden Oliver" userId="6f0d794af95fb93b" providerId="LiveId" clId="{2D67A191-C14F-4F2C-A181-624AEB39EEDC}" dt="2023-02-05T07:02:43.384" v="84" actId="20577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2:17.730" v="10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99988273" sldId="271"/>
        </pc:sldMkLst>
      </pc:sldChg>
      <pc:sldChg chg="del">
        <pc:chgData name="Bryden Oliver" userId="6f0d794af95fb93b" providerId="LiveId" clId="{2D67A191-C14F-4F2C-A181-624AEB39EEDC}" dt="2023-02-05T07:04:32.149" v="90" actId="47"/>
        <pc:sldMkLst>
          <pc:docMk/>
          <pc:sldMk cId="3247172652" sldId="273"/>
        </pc:sldMkLst>
      </pc:sldChg>
      <pc:sldChg chg="modSp add mod">
        <pc:chgData name="Bryden Oliver" userId="6f0d794af95fb93b" providerId="LiveId" clId="{2D67A191-C14F-4F2C-A181-624AEB39EEDC}" dt="2023-02-05T07:45:17.211" v="804" actId="27636"/>
        <pc:sldMkLst>
          <pc:docMk/>
          <pc:sldMk cId="820777286" sldId="275"/>
        </pc:sldMkLst>
        <pc:spChg chg="mod">
          <ac:chgData name="Bryden Oliver" userId="6f0d794af95fb93b" providerId="LiveId" clId="{2D67A191-C14F-4F2C-A181-624AEB39EEDC}" dt="2023-02-05T07:44:51.170" v="800" actId="20577"/>
          <ac:spMkLst>
            <pc:docMk/>
            <pc:sldMk cId="820777286" sldId="275"/>
            <ac:spMk id="2" creationId="{88CAE528-5BE9-4950-896E-CAA66B411144}"/>
          </ac:spMkLst>
        </pc:spChg>
        <pc:spChg chg="mod">
          <ac:chgData name="Bryden Oliver" userId="6f0d794af95fb93b" providerId="LiveId" clId="{2D67A191-C14F-4F2C-A181-624AEB39EEDC}" dt="2023-02-05T07:45:17.211" v="804" actId="27636"/>
          <ac:spMkLst>
            <pc:docMk/>
            <pc:sldMk cId="820777286" sldId="275"/>
            <ac:spMk id="3" creationId="{4877DC79-2959-1B4C-B155-3185C07612EC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4266656146" sldId="27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44320201" sldId="27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562860432" sldId="278"/>
        </pc:sldMkLst>
      </pc:sldChg>
      <pc:sldChg chg="addSp modSp add mod">
        <pc:chgData name="Bryden Oliver" userId="6f0d794af95fb93b" providerId="LiveId" clId="{2D67A191-C14F-4F2C-A181-624AEB39EEDC}" dt="2023-02-05T07:30:27.487" v="576" actId="27636"/>
        <pc:sldMkLst>
          <pc:docMk/>
          <pc:sldMk cId="1536021466" sldId="280"/>
        </pc:sldMkLst>
        <pc:spChg chg="mod">
          <ac:chgData name="Bryden Oliver" userId="6f0d794af95fb93b" providerId="LiveId" clId="{2D67A191-C14F-4F2C-A181-624AEB39EEDC}" dt="2023-02-05T07:30:27.487" v="576" actId="27636"/>
          <ac:spMkLst>
            <pc:docMk/>
            <pc:sldMk cId="1536021466" sldId="280"/>
            <ac:spMk id="3" creationId="{645BA3F6-7ED8-04F4-0D6E-C896990946A4}"/>
          </ac:spMkLst>
        </pc:spChg>
        <pc:picChg chg="add mod">
          <ac:chgData name="Bryden Oliver" userId="6f0d794af95fb93b" providerId="LiveId" clId="{2D67A191-C14F-4F2C-A181-624AEB39EEDC}" dt="2023-02-05T07:30:02.659" v="572"/>
          <ac:picMkLst>
            <pc:docMk/>
            <pc:sldMk cId="1536021466" sldId="280"/>
            <ac:picMk id="4" creationId="{B3404FF9-57FB-A70C-FFD6-2009CE3B44B7}"/>
          </ac:picMkLst>
        </pc:picChg>
      </pc:sldChg>
      <pc:sldChg chg="del">
        <pc:chgData name="Bryden Oliver" userId="6f0d794af95fb93b" providerId="LiveId" clId="{2D67A191-C14F-4F2C-A181-624AEB39EEDC}" dt="2023-02-05T07:00:40.337" v="0" actId="47"/>
        <pc:sldMkLst>
          <pc:docMk/>
          <pc:sldMk cId="3759397048" sldId="280"/>
        </pc:sldMkLst>
      </pc:sldChg>
      <pc:sldChg chg="del">
        <pc:chgData name="Bryden Oliver" userId="6f0d794af95fb93b" providerId="LiveId" clId="{2D67A191-C14F-4F2C-A181-624AEB39EEDC}" dt="2023-02-07T02:50:46.858" v="1118" actId="47"/>
        <pc:sldMkLst>
          <pc:docMk/>
          <pc:sldMk cId="2823732685" sldId="281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493324286" sldId="28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721617412" sldId="28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166423374" sldId="28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964578447" sldId="285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35129682" sldId="28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12340400" sldId="28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753536601" sldId="288"/>
        </pc:sldMkLst>
      </pc:sldChg>
      <pc:sldChg chg="modSp add mod">
        <pc:chgData name="Bryden Oliver" userId="6f0d794af95fb93b" providerId="LiveId" clId="{2D67A191-C14F-4F2C-A181-624AEB39EEDC}" dt="2023-02-05T07:54:40.288" v="1056" actId="20577"/>
        <pc:sldMkLst>
          <pc:docMk/>
          <pc:sldMk cId="4144206899" sldId="290"/>
        </pc:sldMkLst>
        <pc:spChg chg="mod">
          <ac:chgData name="Bryden Oliver" userId="6f0d794af95fb93b" providerId="LiveId" clId="{2D67A191-C14F-4F2C-A181-624AEB39EEDC}" dt="2023-02-05T07:54:40.288" v="1056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 add mod">
        <pc:chgData name="Bryden Oliver" userId="6f0d794af95fb93b" providerId="LiveId" clId="{2D67A191-C14F-4F2C-A181-624AEB39EEDC}" dt="2023-02-07T02:28:32.798" v="1112" actId="20577"/>
        <pc:sldMkLst>
          <pc:docMk/>
          <pc:sldMk cId="2442279170" sldId="291"/>
        </pc:sldMkLst>
        <pc:spChg chg="mod">
          <ac:chgData name="Bryden Oliver" userId="6f0d794af95fb93b" providerId="LiveId" clId="{2D67A191-C14F-4F2C-A181-624AEB39EEDC}" dt="2023-02-07T02:28:32.798" v="1112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 add mod">
        <pc:chgData name="Bryden Oliver" userId="6f0d794af95fb93b" providerId="LiveId" clId="{2D67A191-C14F-4F2C-A181-624AEB39EEDC}" dt="2023-02-05T07:17:43.803" v="391" actId="27636"/>
        <pc:sldMkLst>
          <pc:docMk/>
          <pc:sldMk cId="162939511" sldId="293"/>
        </pc:sldMkLst>
        <pc:spChg chg="mod">
          <ac:chgData name="Bryden Oliver" userId="6f0d794af95fb93b" providerId="LiveId" clId="{2D67A191-C14F-4F2C-A181-624AEB39EEDC}" dt="2023-02-05T07:17:43.803" v="391" actId="27636"/>
          <ac:spMkLst>
            <pc:docMk/>
            <pc:sldMk cId="162939511" sldId="293"/>
            <ac:spMk id="3" creationId="{21800A0D-ADCE-BEF0-2B78-70BF3E7D07BF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263462632" sldId="296"/>
        </pc:sldMkLst>
      </pc:sldChg>
      <pc:sldChg chg="modSp add mod">
        <pc:chgData name="Bryden Oliver" userId="6f0d794af95fb93b" providerId="LiveId" clId="{2D67A191-C14F-4F2C-A181-624AEB39EEDC}" dt="2023-02-05T07:18:03.031" v="395" actId="27636"/>
        <pc:sldMkLst>
          <pc:docMk/>
          <pc:sldMk cId="3187923147" sldId="297"/>
        </pc:sldMkLst>
        <pc:spChg chg="mod">
          <ac:chgData name="Bryden Oliver" userId="6f0d794af95fb93b" providerId="LiveId" clId="{2D67A191-C14F-4F2C-A181-624AEB39EEDC}" dt="2023-02-05T07:18:03.028" v="394" actId="27636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Bryden Oliver" userId="6f0d794af95fb93b" providerId="LiveId" clId="{2D67A191-C14F-4F2C-A181-624AEB39EEDC}" dt="2023-02-05T07:18:03.031" v="395" actId="27636"/>
          <ac:spMkLst>
            <pc:docMk/>
            <pc:sldMk cId="3187923147" sldId="297"/>
            <ac:spMk id="3" creationId="{358DCC94-0131-2209-55A2-06000A26F201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503428319" sldId="299"/>
        </pc:sldMkLst>
      </pc:sldChg>
      <pc:sldChg chg="modSp add mod">
        <pc:chgData name="Bryden Oliver" userId="6f0d794af95fb93b" providerId="LiveId" clId="{2D67A191-C14F-4F2C-A181-624AEB39EEDC}" dt="2023-02-05T07:18:03.020" v="393" actId="27636"/>
        <pc:sldMkLst>
          <pc:docMk/>
          <pc:sldMk cId="377917752" sldId="300"/>
        </pc:sldMkLst>
        <pc:spChg chg="mod">
          <ac:chgData name="Bryden Oliver" userId="6f0d794af95fb93b" providerId="LiveId" clId="{2D67A191-C14F-4F2C-A181-624AEB39EEDC}" dt="2023-02-05T07:18:03.020" v="393" actId="27636"/>
          <ac:spMkLst>
            <pc:docMk/>
            <pc:sldMk cId="377917752" sldId="300"/>
            <ac:spMk id="3" creationId="{C74195DC-7E9D-1DE3-912C-E225CFEFDC4E}"/>
          </ac:spMkLst>
        </pc:spChg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678103874" sldId="301"/>
        </pc:sldMkLst>
      </pc:sldChg>
      <pc:sldChg chg="modSp add del mod">
        <pc:chgData name="Bryden Oliver" userId="6f0d794af95fb93b" providerId="LiveId" clId="{2D67A191-C14F-4F2C-A181-624AEB39EEDC}" dt="2023-02-05T07:27:01.921" v="487" actId="47"/>
        <pc:sldMkLst>
          <pc:docMk/>
          <pc:sldMk cId="116258781" sldId="302"/>
        </pc:sldMkLst>
        <pc:spChg chg="mod">
          <ac:chgData name="Bryden Oliver" userId="6f0d794af95fb93b" providerId="LiveId" clId="{2D67A191-C14F-4F2C-A181-624AEB39EEDC}" dt="2023-02-05T07:18:03.042" v="396" actId="27636"/>
          <ac:spMkLst>
            <pc:docMk/>
            <pc:sldMk cId="116258781" sldId="302"/>
            <ac:spMk id="3" creationId="{919C61DC-838B-D67B-B7C8-51C0EDBDCB1B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351756618" sldId="30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347901939" sldId="31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708679593" sldId="31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326792794" sldId="314"/>
        </pc:sldMkLst>
      </pc:sldChg>
      <pc:sldChg chg="modSp add mod">
        <pc:chgData name="Bryden Oliver" userId="6f0d794af95fb93b" providerId="LiveId" clId="{2D67A191-C14F-4F2C-A181-624AEB39EEDC}" dt="2023-02-05T07:03:47.027" v="89" actId="27636"/>
        <pc:sldMkLst>
          <pc:docMk/>
          <pc:sldMk cId="1684128688" sldId="316"/>
        </pc:sldMkLst>
        <pc:spChg chg="mod">
          <ac:chgData name="Bryden Oliver" userId="6f0d794af95fb93b" providerId="LiveId" clId="{2D67A191-C14F-4F2C-A181-624AEB39EEDC}" dt="2023-02-05T07:03:47.027" v="89" actId="27636"/>
          <ac:spMkLst>
            <pc:docMk/>
            <pc:sldMk cId="1684128688" sldId="316"/>
            <ac:spMk id="12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09:52.340" v="222" actId="207"/>
        <pc:sldMkLst>
          <pc:docMk/>
          <pc:sldMk cId="1037980013" sldId="317"/>
        </pc:sldMkLst>
        <pc:spChg chg="mod">
          <ac:chgData name="Bryden Oliver" userId="6f0d794af95fb93b" providerId="LiveId" clId="{2D67A191-C14F-4F2C-A181-624AEB39EEDC}" dt="2023-02-05T07:09:52.340" v="222" actId="207"/>
          <ac:spMkLst>
            <pc:docMk/>
            <pc:sldMk cId="1037980013" sldId="317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47.509" v="221" actId="207"/>
          <ac:spMkLst>
            <pc:docMk/>
            <pc:sldMk cId="1037980013" sldId="317"/>
            <ac:spMk id="21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48.846" v="230" actId="207"/>
        <pc:sldMkLst>
          <pc:docMk/>
          <pc:sldMk cId="143534910" sldId="318"/>
        </pc:sldMkLst>
        <pc:spChg chg="mod">
          <ac:chgData name="Bryden Oliver" userId="6f0d794af95fb93b" providerId="LiveId" clId="{2D67A191-C14F-4F2C-A181-624AEB39EEDC}" dt="2023-02-05T07:10:48.846" v="230" actId="207"/>
          <ac:spMkLst>
            <pc:docMk/>
            <pc:sldMk cId="143534910" sldId="31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59.553" v="223" actId="207"/>
          <ac:spMkLst>
            <pc:docMk/>
            <pc:sldMk cId="143534910" sldId="318"/>
            <ac:spMk id="19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56.673" v="231" actId="207"/>
        <pc:sldMkLst>
          <pc:docMk/>
          <pc:sldMk cId="1209897487" sldId="319"/>
        </pc:sldMkLst>
        <pc:spChg chg="mod">
          <ac:chgData name="Bryden Oliver" userId="6f0d794af95fb93b" providerId="LiveId" clId="{2D67A191-C14F-4F2C-A181-624AEB39EEDC}" dt="2023-02-05T07:10:56.673" v="231" actId="207"/>
          <ac:spMkLst>
            <pc:docMk/>
            <pc:sldMk cId="1209897487" sldId="319"/>
            <ac:spMk id="13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2.663" v="224" actId="47"/>
        <pc:sldMkLst>
          <pc:docMk/>
          <pc:sldMk cId="2305690239" sldId="319"/>
        </pc:sldMkLst>
      </pc:sldChg>
      <pc:sldChg chg="modSp add mod">
        <pc:chgData name="Bryden Oliver" userId="6f0d794af95fb93b" providerId="LiveId" clId="{2D67A191-C14F-4F2C-A181-624AEB39EEDC}" dt="2023-02-05T07:11:02.472" v="232" actId="207"/>
        <pc:sldMkLst>
          <pc:docMk/>
          <pc:sldMk cId="922138726" sldId="320"/>
        </pc:sldMkLst>
        <pc:spChg chg="mod">
          <ac:chgData name="Bryden Oliver" userId="6f0d794af95fb93b" providerId="LiveId" clId="{2D67A191-C14F-4F2C-A181-624AEB39EEDC}" dt="2023-02-05T07:11:02.472" v="232" actId="207"/>
          <ac:spMkLst>
            <pc:docMk/>
            <pc:sldMk cId="922138726" sldId="320"/>
            <ac:spMk id="19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3.441" v="225" actId="47"/>
        <pc:sldMkLst>
          <pc:docMk/>
          <pc:sldMk cId="3863009547" sldId="320"/>
        </pc:sldMkLst>
      </pc:sldChg>
      <pc:sldChg chg="add del">
        <pc:chgData name="Bryden Oliver" userId="6f0d794af95fb93b" providerId="LiveId" clId="{2D67A191-C14F-4F2C-A181-624AEB39EEDC}" dt="2023-02-05T07:10:04.739" v="226" actId="47"/>
        <pc:sldMkLst>
          <pc:docMk/>
          <pc:sldMk cId="3190343549" sldId="321"/>
        </pc:sldMkLst>
      </pc:sldChg>
      <pc:sldChg chg="modSp add mod">
        <pc:chgData name="Bryden Oliver" userId="6f0d794af95fb93b" providerId="LiveId" clId="{2D67A191-C14F-4F2C-A181-624AEB39EEDC}" dt="2023-02-05T07:11:07.880" v="233" actId="207"/>
        <pc:sldMkLst>
          <pc:docMk/>
          <pc:sldMk cId="3883517273" sldId="321"/>
        </pc:sldMkLst>
        <pc:spChg chg="mod">
          <ac:chgData name="Bryden Oliver" userId="6f0d794af95fb93b" providerId="LiveId" clId="{2D67A191-C14F-4F2C-A181-624AEB39EEDC}" dt="2023-02-05T07:11:07.880" v="233" actId="207"/>
          <ac:spMkLst>
            <pc:docMk/>
            <pc:sldMk cId="3883517273" sldId="321"/>
            <ac:spMk id="20" creationId="{00000000-0000-0000-0000-000000000000}"/>
          </ac:spMkLst>
        </pc:spChg>
      </pc:sldChg>
      <pc:sldChg chg="new del">
        <pc:chgData name="Bryden Oliver" userId="6f0d794af95fb93b" providerId="LiveId" clId="{2D67A191-C14F-4F2C-A181-624AEB39EEDC}" dt="2023-02-05T07:11:59.520" v="241" actId="47"/>
        <pc:sldMkLst>
          <pc:docMk/>
          <pc:sldMk cId="2994990719" sldId="322"/>
        </pc:sldMkLst>
      </pc:sldChg>
      <pc:sldChg chg="addSp delSp modSp new mod">
        <pc:chgData name="Bryden Oliver" userId="6f0d794af95fb93b" providerId="LiveId" clId="{2D67A191-C14F-4F2C-A181-624AEB39EEDC}" dt="2023-02-06T00:09:29.108" v="1076" actId="20577"/>
        <pc:sldMkLst>
          <pc:docMk/>
          <pc:sldMk cId="1723392966" sldId="323"/>
        </pc:sldMkLst>
        <pc:spChg chg="mod">
          <ac:chgData name="Bryden Oliver" userId="6f0d794af95fb93b" providerId="LiveId" clId="{2D67A191-C14F-4F2C-A181-624AEB39EEDC}" dt="2023-02-05T07:11:56.744" v="240" actId="20577"/>
          <ac:spMkLst>
            <pc:docMk/>
            <pc:sldMk cId="1723392966" sldId="323"/>
            <ac:spMk id="2" creationId="{FDB51A20-1E95-BD3B-619C-9133775B680A}"/>
          </ac:spMkLst>
        </pc:spChg>
        <pc:spChg chg="mod">
          <ac:chgData name="Bryden Oliver" userId="6f0d794af95fb93b" providerId="LiveId" clId="{2D67A191-C14F-4F2C-A181-624AEB39EEDC}" dt="2023-02-06T00:09:29.108" v="1076" actId="20577"/>
          <ac:spMkLst>
            <pc:docMk/>
            <pc:sldMk cId="1723392966" sldId="323"/>
            <ac:spMk id="3" creationId="{E340F6F3-BA5A-DBED-5159-81A2F4427BF6}"/>
          </ac:spMkLst>
        </pc:spChg>
        <pc:spChg chg="add del mod">
          <ac:chgData name="Bryden Oliver" userId="6f0d794af95fb93b" providerId="LiveId" clId="{2D67A191-C14F-4F2C-A181-624AEB39EEDC}" dt="2023-02-06T00:08:33.967" v="1068"/>
          <ac:spMkLst>
            <pc:docMk/>
            <pc:sldMk cId="1723392966" sldId="323"/>
            <ac:spMk id="5" creationId="{7B12121F-CEBC-DB15-354D-8F09117F7DEB}"/>
          </ac:spMkLst>
        </pc:spChg>
        <pc:picChg chg="add del mod">
          <ac:chgData name="Bryden Oliver" userId="6f0d794af95fb93b" providerId="LiveId" clId="{2D67A191-C14F-4F2C-A181-624AEB39EEDC}" dt="2023-02-06T00:08:51.982" v="1070"/>
          <ac:picMkLst>
            <pc:docMk/>
            <pc:sldMk cId="1723392966" sldId="323"/>
            <ac:picMk id="6" creationId="{6F282C3F-4ACC-EFDB-7ED9-5F06E0BC6F8D}"/>
          </ac:picMkLst>
        </pc:picChg>
      </pc:sldChg>
      <pc:sldChg chg="modSp add mod">
        <pc:chgData name="Bryden Oliver" userId="6f0d794af95fb93b" providerId="LiveId" clId="{2D67A191-C14F-4F2C-A181-624AEB39EEDC}" dt="2023-02-05T07:14:15.133" v="311" actId="27636"/>
        <pc:sldMkLst>
          <pc:docMk/>
          <pc:sldMk cId="4274287825" sldId="324"/>
        </pc:sldMkLst>
        <pc:spChg chg="mod">
          <ac:chgData name="Bryden Oliver" userId="6f0d794af95fb93b" providerId="LiveId" clId="{2D67A191-C14F-4F2C-A181-624AEB39EEDC}" dt="2023-02-05T07:14:15.133" v="311" actId="27636"/>
          <ac:spMkLst>
            <pc:docMk/>
            <pc:sldMk cId="4274287825" sldId="324"/>
            <ac:spMk id="2" creationId="{1D484A59-503C-36B2-DA93-D04B105C86E4}"/>
          </ac:spMkLst>
        </pc:spChg>
      </pc:sldChg>
      <pc:sldChg chg="modSp add mod">
        <pc:chgData name="Bryden Oliver" userId="6f0d794af95fb93b" providerId="LiveId" clId="{2D67A191-C14F-4F2C-A181-624AEB39EEDC}" dt="2023-02-05T07:14:15.218" v="312" actId="27636"/>
        <pc:sldMkLst>
          <pc:docMk/>
          <pc:sldMk cId="2712191973" sldId="325"/>
        </pc:sldMkLst>
        <pc:spChg chg="mod">
          <ac:chgData name="Bryden Oliver" userId="6f0d794af95fb93b" providerId="LiveId" clId="{2D67A191-C14F-4F2C-A181-624AEB39EEDC}" dt="2023-02-05T07:14:15.218" v="312" actId="27636"/>
          <ac:spMkLst>
            <pc:docMk/>
            <pc:sldMk cId="2712191973" sldId="325"/>
            <ac:spMk id="2" creationId="{1D484A59-503C-36B2-DA93-D04B105C86E4}"/>
          </ac:spMkLst>
        </pc:spChg>
      </pc:sldChg>
      <pc:sldChg chg="add">
        <pc:chgData name="Bryden Oliver" userId="6f0d794af95fb93b" providerId="LiveId" clId="{2D67A191-C14F-4F2C-A181-624AEB39EEDC}" dt="2023-02-05T07:15:41.837" v="313"/>
        <pc:sldMkLst>
          <pc:docMk/>
          <pc:sldMk cId="848528927" sldId="326"/>
        </pc:sldMkLst>
      </pc:sldChg>
      <pc:sldChg chg="modSp add mod">
        <pc:chgData name="Bryden Oliver" userId="6f0d794af95fb93b" providerId="LiveId" clId="{2D67A191-C14F-4F2C-A181-624AEB39EEDC}" dt="2023-02-05T07:36:03.404" v="588" actId="20577"/>
        <pc:sldMkLst>
          <pc:docMk/>
          <pc:sldMk cId="3022249409" sldId="327"/>
        </pc:sldMkLst>
        <pc:spChg chg="mod">
          <ac:chgData name="Bryden Oliver" userId="6f0d794af95fb93b" providerId="LiveId" clId="{2D67A191-C14F-4F2C-A181-624AEB39EEDC}" dt="2023-02-05T07:36:03.404" v="588" actId="20577"/>
          <ac:spMkLst>
            <pc:docMk/>
            <pc:sldMk cId="3022249409" sldId="327"/>
            <ac:spMk id="3" creationId="{FD95692F-F06D-BE00-9DEB-A56B6CDEDA16}"/>
          </ac:spMkLst>
        </pc:spChg>
      </pc:sldChg>
      <pc:sldChg chg="modSp add mod">
        <pc:chgData name="Bryden Oliver" userId="6f0d794af95fb93b" providerId="LiveId" clId="{2D67A191-C14F-4F2C-A181-624AEB39EEDC}" dt="2023-02-06T00:10:05.315" v="1100" actId="20577"/>
        <pc:sldMkLst>
          <pc:docMk/>
          <pc:sldMk cId="2852365463" sldId="328"/>
        </pc:sldMkLst>
        <pc:spChg chg="mod">
          <ac:chgData name="Bryden Oliver" userId="6f0d794af95fb93b" providerId="LiveId" clId="{2D67A191-C14F-4F2C-A181-624AEB39EEDC}" dt="2023-02-06T00:10:05.315" v="1100" actId="20577"/>
          <ac:spMkLst>
            <pc:docMk/>
            <pc:sldMk cId="2852365463" sldId="328"/>
            <ac:spMk id="3" creationId="{80260489-2751-D0D0-D782-86DF86E3185D}"/>
          </ac:spMkLst>
        </pc:spChg>
      </pc:sldChg>
      <pc:sldChg chg="modSp add mod">
        <pc:chgData name="Bryden Oliver" userId="6f0d794af95fb93b" providerId="LiveId" clId="{2D67A191-C14F-4F2C-A181-624AEB39EEDC}" dt="2023-02-07T02:52:25.601" v="1122" actId="20577"/>
        <pc:sldMkLst>
          <pc:docMk/>
          <pc:sldMk cId="886102935" sldId="329"/>
        </pc:sldMkLst>
        <pc:spChg chg="mod">
          <ac:chgData name="Bryden Oliver" userId="6f0d794af95fb93b" providerId="LiveId" clId="{2D67A191-C14F-4F2C-A181-624AEB39EEDC}" dt="2023-02-07T02:52:25.601" v="1122" actId="20577"/>
          <ac:spMkLst>
            <pc:docMk/>
            <pc:sldMk cId="886102935" sldId="329"/>
            <ac:spMk id="2" creationId="{B3F49E43-FAFC-5BA1-52D3-C04B9419F96A}"/>
          </ac:spMkLst>
        </pc:spChg>
        <pc:spChg chg="mod">
          <ac:chgData name="Bryden Oliver" userId="6f0d794af95fb93b" providerId="LiveId" clId="{2D67A191-C14F-4F2C-A181-624AEB39EEDC}" dt="2023-02-06T00:10:29.812" v="1107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 new mod ord">
        <pc:chgData name="Bryden Oliver" userId="6f0d794af95fb93b" providerId="LiveId" clId="{2D67A191-C14F-4F2C-A181-624AEB39EEDC}" dt="2023-02-05T07:43:59.650" v="784"/>
        <pc:sldMkLst>
          <pc:docMk/>
          <pc:sldMk cId="2573637433" sldId="330"/>
        </pc:sldMkLst>
        <pc:spChg chg="mod">
          <ac:chgData name="Bryden Oliver" userId="6f0d794af95fb93b" providerId="LiveId" clId="{2D67A191-C14F-4F2C-A181-624AEB39EEDC}" dt="2023-02-05T07:16:30.984" v="326" actId="20577"/>
          <ac:spMkLst>
            <pc:docMk/>
            <pc:sldMk cId="2573637433" sldId="330"/>
            <ac:spMk id="2" creationId="{409E7E1C-C7B3-E4F0-700B-2CF0948EE9B4}"/>
          </ac:spMkLst>
        </pc:spChg>
        <pc:spChg chg="mod">
          <ac:chgData name="Bryden Oliver" userId="6f0d794af95fb93b" providerId="LiveId" clId="{2D67A191-C14F-4F2C-A181-624AEB39EEDC}" dt="2023-02-05T07:43:54.234" v="782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new del">
        <pc:chgData name="Bryden Oliver" userId="6f0d794af95fb93b" providerId="LiveId" clId="{2D67A191-C14F-4F2C-A181-624AEB39EEDC}" dt="2023-02-05T07:16:17.393" v="319" actId="680"/>
        <pc:sldMkLst>
          <pc:docMk/>
          <pc:sldMk cId="3307225509" sldId="330"/>
        </pc:sldMkLst>
      </pc:sldChg>
      <pc:sldChg chg="modSp add mod">
        <pc:chgData name="Bryden Oliver" userId="6f0d794af95fb93b" providerId="LiveId" clId="{2D67A191-C14F-4F2C-A181-624AEB39EEDC}" dt="2023-02-05T07:48:52.850" v="928" actId="12"/>
        <pc:sldMkLst>
          <pc:docMk/>
          <pc:sldMk cId="4241004712" sldId="331"/>
        </pc:sldMkLst>
        <pc:spChg chg="mod">
          <ac:chgData name="Bryden Oliver" userId="6f0d794af95fb93b" providerId="LiveId" clId="{2D67A191-C14F-4F2C-A181-624AEB39EEDC}" dt="2023-02-05T07:48:52.850" v="928" actId="12"/>
          <ac:spMkLst>
            <pc:docMk/>
            <pc:sldMk cId="4241004712" sldId="331"/>
            <ac:spMk id="3" creationId="{812B4DE9-14B5-6A8F-31FC-DB658611648A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745602642" sldId="332"/>
        </pc:sldMkLst>
      </pc:sldChg>
      <pc:sldChg chg="addSp delSp modSp add mod">
        <pc:chgData name="Bryden Oliver" userId="6f0d794af95fb93b" providerId="LiveId" clId="{2D67A191-C14F-4F2C-A181-624AEB39EEDC}" dt="2023-02-07T07:17:33.135" v="1151" actId="1076"/>
        <pc:sldMkLst>
          <pc:docMk/>
          <pc:sldMk cId="4137173377" sldId="333"/>
        </pc:sldMkLst>
        <pc:spChg chg="del">
          <ac:chgData name="Bryden Oliver" userId="6f0d794af95fb93b" providerId="LiveId" clId="{2D67A191-C14F-4F2C-A181-624AEB39EEDC}" dt="2023-02-07T07:09:25.083" v="1123" actId="931"/>
          <ac:spMkLst>
            <pc:docMk/>
            <pc:sldMk cId="4137173377" sldId="333"/>
            <ac:spMk id="3" creationId="{EC16E035-7E7A-CDBD-6D99-7F0151366E11}"/>
          </ac:spMkLst>
        </pc:spChg>
        <pc:spChg chg="del">
          <ac:chgData name="Bryden Oliver" userId="6f0d794af95fb93b" providerId="LiveId" clId="{2D67A191-C14F-4F2C-A181-624AEB39EEDC}" dt="2023-02-07T07:10:13.002" v="1135" actId="478"/>
          <ac:spMkLst>
            <pc:docMk/>
            <pc:sldMk cId="4137173377" sldId="333"/>
            <ac:spMk id="4" creationId="{7FA4CD97-4600-E4AB-109F-A78F300C268C}"/>
          </ac:spMkLst>
        </pc:spChg>
        <pc:spChg chg="del">
          <ac:chgData name="Bryden Oliver" userId="6f0d794af95fb93b" providerId="LiveId" clId="{2D67A191-C14F-4F2C-A181-624AEB39EEDC}" dt="2023-02-07T07:09:34.965" v="1127" actId="478"/>
          <ac:spMkLst>
            <pc:docMk/>
            <pc:sldMk cId="4137173377" sldId="333"/>
            <ac:spMk id="5" creationId="{4F71A677-365F-915E-6676-12FB7AFD13E6}"/>
          </ac:spMkLst>
        </pc:spChg>
        <pc:spChg chg="add del mod">
          <ac:chgData name="Bryden Oliver" userId="6f0d794af95fb93b" providerId="LiveId" clId="{2D67A191-C14F-4F2C-A181-624AEB39EEDC}" dt="2023-02-07T07:14:34.284" v="1139" actId="931"/>
          <ac:spMkLst>
            <pc:docMk/>
            <pc:sldMk cId="4137173377" sldId="333"/>
            <ac:spMk id="9" creationId="{F33D6B42-3B9F-A4A4-9FCA-2CB995F1382C}"/>
          </ac:spMkLst>
        </pc:spChg>
        <pc:spChg chg="add del mod">
          <ac:chgData name="Bryden Oliver" userId="6f0d794af95fb93b" providerId="LiveId" clId="{2D67A191-C14F-4F2C-A181-624AEB39EEDC}" dt="2023-02-07T07:17:18.373" v="1146" actId="931"/>
          <ac:spMkLst>
            <pc:docMk/>
            <pc:sldMk cId="4137173377" sldId="333"/>
            <ac:spMk id="13" creationId="{7B83483A-A3B3-F4CC-7B4D-698392B83652}"/>
          </ac:spMkLst>
        </pc:spChg>
        <pc:picChg chg="add del mod">
          <ac:chgData name="Bryden Oliver" userId="6f0d794af95fb93b" providerId="LiveId" clId="{2D67A191-C14F-4F2C-A181-624AEB39EEDC}" dt="2023-02-07T07:13:18.902" v="1138" actId="478"/>
          <ac:picMkLst>
            <pc:docMk/>
            <pc:sldMk cId="4137173377" sldId="333"/>
            <ac:picMk id="7" creationId="{242DD369-2F2C-B6C4-1EFC-02CF6DF81B07}"/>
          </ac:picMkLst>
        </pc:picChg>
        <pc:picChg chg="add del mod">
          <ac:chgData name="Bryden Oliver" userId="6f0d794af95fb93b" providerId="LiveId" clId="{2D67A191-C14F-4F2C-A181-624AEB39EEDC}" dt="2023-02-07T07:17:06.092" v="1145" actId="478"/>
          <ac:picMkLst>
            <pc:docMk/>
            <pc:sldMk cId="4137173377" sldId="333"/>
            <ac:picMk id="11" creationId="{2942EC60-6D62-367F-5BFF-B3F6A0E932A4}"/>
          </ac:picMkLst>
        </pc:picChg>
        <pc:picChg chg="add mod">
          <ac:chgData name="Bryden Oliver" userId="6f0d794af95fb93b" providerId="LiveId" clId="{2D67A191-C14F-4F2C-A181-624AEB39EEDC}" dt="2023-02-07T07:17:33.135" v="1151" actId="1076"/>
          <ac:picMkLst>
            <pc:docMk/>
            <pc:sldMk cId="4137173377" sldId="333"/>
            <ac:picMk id="15" creationId="{25F1BE82-5146-BBDD-47A5-69A9FEEEF082}"/>
          </ac:picMkLst>
        </pc:pic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615614224" sldId="334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1503371448" sldId="335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956641740" sldId="336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997714128" sldId="337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548399686" sldId="338"/>
        </pc:sldMkLst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363056050" sldId="339"/>
        </pc:sldMkLst>
      </pc:sldChg>
      <pc:sldChg chg="new del mod modShow">
        <pc:chgData name="Bryden Oliver" userId="6f0d794af95fb93b" providerId="LiveId" clId="{2D67A191-C14F-4F2C-A181-624AEB39EEDC}" dt="2023-02-07T02:50:36.041" v="1117" actId="47"/>
        <pc:sldMkLst>
          <pc:docMk/>
          <pc:sldMk cId="379370779" sldId="340"/>
        </pc:sldMkLst>
      </pc:sldChg>
      <pc:sldChg chg="new del mod modShow">
        <pc:chgData name="Bryden Oliver" userId="6f0d794af95fb93b" providerId="LiveId" clId="{2D67A191-C14F-4F2C-A181-624AEB39EEDC}" dt="2023-02-07T02:50:34.030" v="1116" actId="47"/>
        <pc:sldMkLst>
          <pc:docMk/>
          <pc:sldMk cId="229489956" sldId="341"/>
        </pc:sldMkLst>
      </pc:sldChg>
      <pc:sldChg chg="modSp add mod">
        <pc:chgData name="Bryden Oliver" userId="6f0d794af95fb93b" providerId="LiveId" clId="{2D67A191-C14F-4F2C-A181-624AEB39EEDC}" dt="2023-02-05T07:26:17.650" v="486" actId="27636"/>
        <pc:sldMkLst>
          <pc:docMk/>
          <pc:sldMk cId="2311971939" sldId="342"/>
        </pc:sldMkLst>
        <pc:spChg chg="mod">
          <ac:chgData name="Bryden Oliver" userId="6f0d794af95fb93b" providerId="LiveId" clId="{2D67A191-C14F-4F2C-A181-624AEB39EEDC}" dt="2023-02-05T07:26:17.650" v="486" actId="27636"/>
          <ac:spMkLst>
            <pc:docMk/>
            <pc:sldMk cId="2311971939" sldId="342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26:13.007" v="484" actId="20577"/>
          <ac:spMkLst>
            <pc:docMk/>
            <pc:sldMk cId="2311971939" sldId="342"/>
            <ac:spMk id="7" creationId="{26CDC524-C3F7-A046-9437-DF7391A8FD93}"/>
          </ac:spMkLst>
        </pc:spChg>
      </pc:sldChg>
      <pc:sldChg chg="modSp new mod">
        <pc:chgData name="Bryden Oliver" userId="6f0d794af95fb93b" providerId="LiveId" clId="{2D67A191-C14F-4F2C-A181-624AEB39EEDC}" dt="2023-02-05T07:47:12.385" v="877" actId="113"/>
        <pc:sldMkLst>
          <pc:docMk/>
          <pc:sldMk cId="2710406115" sldId="343"/>
        </pc:sldMkLst>
        <pc:spChg chg="mod">
          <ac:chgData name="Bryden Oliver" userId="6f0d794af95fb93b" providerId="LiveId" clId="{2D67A191-C14F-4F2C-A181-624AEB39EEDC}" dt="2023-02-05T07:45:31.242" v="825" actId="20577"/>
          <ac:spMkLst>
            <pc:docMk/>
            <pc:sldMk cId="2710406115" sldId="343"/>
            <ac:spMk id="2" creationId="{AFA6283E-C484-A1FE-B774-EA75E58C0ECF}"/>
          </ac:spMkLst>
        </pc:spChg>
        <pc:spChg chg="mod">
          <ac:chgData name="Bryden Oliver" userId="6f0d794af95fb93b" providerId="LiveId" clId="{2D67A191-C14F-4F2C-A181-624AEB39EEDC}" dt="2023-02-05T07:47:12.385" v="877" actId="113"/>
          <ac:spMkLst>
            <pc:docMk/>
            <pc:sldMk cId="2710406115" sldId="343"/>
            <ac:spMk id="3" creationId="{DF7963EA-4813-8E2B-DD0F-0C1086C91C12}"/>
          </ac:spMkLst>
        </pc:spChg>
      </pc:sldChg>
      <pc:sldChg chg="modSp new mod">
        <pc:chgData name="Bryden Oliver" userId="6f0d794af95fb93b" providerId="LiveId" clId="{2D67A191-C14F-4F2C-A181-624AEB39EEDC}" dt="2023-02-05T07:54:16.640" v="1055" actId="20577"/>
        <pc:sldMkLst>
          <pc:docMk/>
          <pc:sldMk cId="3449508392" sldId="344"/>
        </pc:sldMkLst>
        <pc:spChg chg="mod">
          <ac:chgData name="Bryden Oliver" userId="6f0d794af95fb93b" providerId="LiveId" clId="{2D67A191-C14F-4F2C-A181-624AEB39EEDC}" dt="2023-02-05T07:54:16.640" v="1055" actId="20577"/>
          <ac:spMkLst>
            <pc:docMk/>
            <pc:sldMk cId="3449508392" sldId="344"/>
            <ac:spMk id="2" creationId="{A09A5ED5-36AC-0AE7-48B1-4085A4D4F53D}"/>
          </ac:spMkLst>
        </pc:spChg>
        <pc:spChg chg="mod">
          <ac:chgData name="Bryden Oliver" userId="6f0d794af95fb93b" providerId="LiveId" clId="{2D67A191-C14F-4F2C-A181-624AEB39EEDC}" dt="2023-02-05T07:54:07.228" v="1028" actId="13926"/>
          <ac:spMkLst>
            <pc:docMk/>
            <pc:sldMk cId="3449508392" sldId="344"/>
            <ac:spMk id="3" creationId="{0422A912-7848-57D2-6EB3-18BE1E2E0202}"/>
          </ac:spMkLst>
        </pc:spChg>
      </pc:sldChg>
      <pc:sldChg chg="add del">
        <pc:chgData name="Bryden Oliver" userId="6f0d794af95fb93b" providerId="LiveId" clId="{2D67A191-C14F-4F2C-A181-624AEB39EEDC}" dt="2023-02-07T02:31:57.425" v="1114" actId="47"/>
        <pc:sldMkLst>
          <pc:docMk/>
          <pc:sldMk cId="323843085" sldId="345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1909990939" sldId="346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3134467601" sldId="3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8/05/2024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possible, SQL Server Management Studio should be 25% bigger</a:t>
            </a:r>
          </a:p>
          <a:p>
            <a:r>
              <a:rPr lang="en-US"/>
              <a:t>the book index is pretty small text, maybe just do one page or even part of a page to illustrate your point</a:t>
            </a:r>
          </a:p>
          <a:p>
            <a:endParaRPr lang="en-US"/>
          </a:p>
          <a:p>
            <a:r>
              <a:rPr lang="en-US" dirty="0"/>
              <a:t> </a:t>
            </a:r>
            <a:r>
              <a:rPr lang="en-US"/>
              <a:t>QUESTION: Should you use create indexes for foreign keys if you frequently search by them, use join on them or order by?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Note: You should pause for applause here!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/rules/do-you-finish-your-presentation-with-a-thank-you-slide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8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V4.0 Beautified by Jayden</a:t>
            </a:r>
          </a:p>
        </p:txBody>
      </p:sp>
    </p:spTree>
    <p:extLst>
      <p:ext uri="{BB962C8B-B14F-4D97-AF65-F5344CB8AC3E}">
        <p14:creationId xmlns:p14="http://schemas.microsoft.com/office/powerpoint/2010/main" val="2427357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856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An SSW Admin will give you your QR code https://</a:t>
            </a:r>
            <a:r>
              <a:rPr lang="en-AU" err="1"/>
              <a:t>my.sugarlearning.com</a:t>
            </a:r>
            <a:r>
              <a:rPr lang="en-AU"/>
              <a:t>/SSW/items/13946/</a:t>
            </a:r>
            <a:r>
              <a:rPr lang="en-AU" err="1"/>
              <a:t>ssw</a:t>
            </a:r>
            <a:r>
              <a:rPr lang="en-AU"/>
              <a:t>-rewards-setup-the-</a:t>
            </a:r>
            <a:r>
              <a:rPr lang="en-AU" err="1"/>
              <a:t>ssw</a:t>
            </a:r>
            <a:r>
              <a:rPr lang="en-AU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7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Note: You should say “thank you” and then pause for 4-5 seconds… to give the audience time to applaud!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www.ssw.com.au</a:t>
            </a:r>
            <a:r>
              <a:rPr lang="en-US"/>
              <a:t>/rules/do-you-finish-your-presentation-with-a-thank-you-slide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</a:t>
            </a:r>
            <a:br>
              <a:rPr lang="en-US" baseline="0"/>
            </a:br>
            <a:r>
              <a:rPr lang="en-AU" baseline="0"/>
              <a:t>Title with Optional Background Image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/>
              <a:t>Alternative Image Caption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 is better because they are soft and sweet</a:t>
            </a:r>
          </a:p>
          <a:p>
            <a:pPr lvl="0"/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 is better because they are meaty and full of gravy. Oh my god, I love gravy.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/>
              <a:t>Cons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/>
              <a:t>Pros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Cake</a:t>
            </a:r>
          </a:p>
          <a:p>
            <a:pPr lvl="0"/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Pie</a:t>
            </a:r>
          </a:p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/>
              <a:t>New Contestant Appears</a:t>
            </a:r>
          </a:p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92BB-C989-EBB3-E212-797A00AF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9E97-19CD-6385-519C-A0BD430C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9D9D-AF5B-A90B-B6FA-CF99A1C8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1AF1-557F-3518-3F3E-1D433B8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772F-D54C-69B5-3AA1-5AD392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EBE1-ED07-4FCF-85AC-C2213773B3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2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Credentials, qualifications, </a:t>
            </a:r>
            <a:r>
              <a:rPr lang="en-US" err="1"/>
              <a:t>etc</a:t>
            </a:r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Item #1</a:t>
            </a:r>
            <a:endParaRPr lang="en-AU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#4</a:t>
            </a:r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/>
              <a:t>Item #5</a:t>
            </a:r>
            <a:endParaRPr lang="en-US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/>
              <a:t>Item #2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22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org/details/stackexchange" TargetMode="External"/><Relationship Id="rId3" Type="http://schemas.openxmlformats.org/officeDocument/2006/relationships/hyperlink" Target="https://brentozar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skills.com/" TargetMode="External"/><Relationship Id="rId5" Type="http://schemas.openxmlformats.org/officeDocument/2006/relationships/hyperlink" Target="https://passdatacommunitysummit.com/sessions/video-library/" TargetMode="External"/><Relationship Id="rId4" Type="http://schemas.openxmlformats.org/officeDocument/2006/relationships/hyperlink" Target="https://blog.sqlauthority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how-to-use-sargable-expressions-in-t-sql-queries-performance-advantages-and-examples/" TargetMode="External"/><Relationship Id="rId2" Type="http://schemas.openxmlformats.org/officeDocument/2006/relationships/hyperlink" Target="https://www.brentozar.com/training/think-like-sql-server-engin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brydeno/DatabasePerformance" TargetMode="External"/><Relationship Id="rId5" Type="http://schemas.openxmlformats.org/officeDocument/2006/relationships/image" Target="../media/image33.emf"/><Relationship Id="rId4" Type="http://schemas.openxmlformats.org/officeDocument/2006/relationships/hyperlink" Target="mailto:info@ssw.com.au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rydeno/DatabasePerformanc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hyperlink" Target="https://www.linkedin.com/in/brydenoliver" TargetMode="External"/><Relationship Id="rId4" Type="http://schemas.openxmlformats.org/officeDocument/2006/relationships/hyperlink" Target="http://www.linkedin.com/in/brydenoliver" TargetMode="External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/>
          </a:p>
          <a:p>
            <a:pPr algn="ctr"/>
            <a:r>
              <a:rPr lang="en-AU" sz="2400"/>
              <a:t>ENTERPRISE SOFTWARE DEVELOPMENT</a:t>
            </a:r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  <a:p>
            <a:pPr algn="ctr"/>
            <a:endParaRPr lang="en-AU" sz="180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05F54-3DBE-9E1F-3CA5-00FDC112DC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E75A-0438-573A-4ACC-C8DD0113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indexes?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9D96D-02B2-C91A-C95D-AD75212806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Easiest way to reduce both IO and CPU pressure</a:t>
            </a:r>
          </a:p>
          <a:p>
            <a:r>
              <a:rPr lang="en-US" dirty="0"/>
              <a:t>Relatively easy to understand</a:t>
            </a:r>
          </a:p>
          <a:p>
            <a:r>
              <a:rPr lang="en-US" dirty="0"/>
              <a:t>We’ll see all this in the demoes later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C4FD3-D3BA-B35F-A700-1B9FD13577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text, shelf, book, indoor&#10;&#10;Description automatically generated">
            <a:extLst>
              <a:ext uri="{FF2B5EF4-FFF2-40B4-BE49-F238E27FC236}">
                <a16:creationId xmlns:a16="http://schemas.microsoft.com/office/drawing/2014/main" id="{C65D5E83-9588-F597-70C7-9EBEC5E9E8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56" y="2717083"/>
            <a:ext cx="3502742" cy="35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rgbClr val="D84D49">
              <a:alpha val="75000"/>
            </a:srgb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8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Down 16">
            <a:extLst>
              <a:ext uri="{FF2B5EF4-FFF2-40B4-BE49-F238E27FC236}">
                <a16:creationId xmlns:a16="http://schemas.microsoft.com/office/drawing/2014/main" id="{D26EC1E1-C533-BD8E-3E15-E5C7A6AB4758}"/>
              </a:ext>
            </a:extLst>
          </p:cNvPr>
          <p:cNvSpPr/>
          <p:nvPr/>
        </p:nvSpPr>
        <p:spPr>
          <a:xfrm>
            <a:off x="4095262" y="3509108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F30369B-F63F-328F-B9C9-E89E1A7E7BC6}"/>
              </a:ext>
            </a:extLst>
          </p:cNvPr>
          <p:cNvSpPr/>
          <p:nvPr/>
        </p:nvSpPr>
        <p:spPr>
          <a:xfrm>
            <a:off x="4048370" y="4704862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4A59-503C-36B2-DA93-D04B105C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happens when a query executes</a:t>
            </a:r>
            <a:r>
              <a:rPr lang="en-US" dirty="0"/>
              <a:t>?</a:t>
            </a:r>
            <a:endParaRPr lang="en-AU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D01FBA-31E0-77B8-0504-7D61DE650BDF}"/>
              </a:ext>
            </a:extLst>
          </p:cNvPr>
          <p:cNvGrpSpPr/>
          <p:nvPr/>
        </p:nvGrpSpPr>
        <p:grpSpPr>
          <a:xfrm>
            <a:off x="2782277" y="2114062"/>
            <a:ext cx="2864338" cy="4173415"/>
            <a:chOff x="4622800" y="1535723"/>
            <a:chExt cx="2864338" cy="4173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9E5399-97BD-23B5-014D-B3B9ED33170C}"/>
                </a:ext>
              </a:extLst>
            </p:cNvPr>
            <p:cNvSpPr/>
            <p:nvPr/>
          </p:nvSpPr>
          <p:spPr>
            <a:xfrm>
              <a:off x="5005754" y="2121877"/>
              <a:ext cx="1996831" cy="808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Compilation</a:t>
              </a:r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6F9139-25E3-99C2-106A-A2FCDF381F7D}"/>
                </a:ext>
              </a:extLst>
            </p:cNvPr>
            <p:cNvSpPr/>
            <p:nvPr/>
          </p:nvSpPr>
          <p:spPr>
            <a:xfrm>
              <a:off x="5005752" y="3317631"/>
              <a:ext cx="1996831" cy="808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Optimization</a:t>
              </a:r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9256C6-FB1E-DB7A-3D35-771F829EB3D0}"/>
                </a:ext>
              </a:extLst>
            </p:cNvPr>
            <p:cNvSpPr/>
            <p:nvPr/>
          </p:nvSpPr>
          <p:spPr>
            <a:xfrm>
              <a:off x="5005753" y="4513385"/>
              <a:ext cx="1996831" cy="808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Execution</a:t>
              </a:r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1BDDF6-5A77-19E5-1EA0-094D5CEFCC64}"/>
                </a:ext>
              </a:extLst>
            </p:cNvPr>
            <p:cNvSpPr/>
            <p:nvPr/>
          </p:nvSpPr>
          <p:spPr>
            <a:xfrm>
              <a:off x="4622800" y="1535723"/>
              <a:ext cx="2864338" cy="41734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C329C-7A3C-52DF-9D1C-DE9D06FE0AE2}"/>
                </a:ext>
              </a:extLst>
            </p:cNvPr>
            <p:cNvSpPr txBox="1"/>
            <p:nvPr/>
          </p:nvSpPr>
          <p:spPr>
            <a:xfrm>
              <a:off x="5267734" y="1615885"/>
              <a:ext cx="1574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SQL Engine</a:t>
              </a:r>
              <a:endParaRPr lang="en-AU" sz="24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B9D9A0-4C0F-A4B8-8432-D51F9C6A70A8}"/>
              </a:ext>
            </a:extLst>
          </p:cNvPr>
          <p:cNvGrpSpPr/>
          <p:nvPr/>
        </p:nvGrpSpPr>
        <p:grpSpPr>
          <a:xfrm>
            <a:off x="6068645" y="4224216"/>
            <a:ext cx="2864338" cy="2063261"/>
            <a:chOff x="7639538" y="3645877"/>
            <a:chExt cx="2864338" cy="2063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A10FD4-DDB4-9DE7-52F1-A513EFAFB265}"/>
                </a:ext>
              </a:extLst>
            </p:cNvPr>
            <p:cNvSpPr/>
            <p:nvPr/>
          </p:nvSpPr>
          <p:spPr>
            <a:xfrm>
              <a:off x="8057663" y="4513385"/>
              <a:ext cx="1996831" cy="8088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Execution</a:t>
              </a:r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437B3E-92BD-9414-5FDB-126DEAAFFA5B}"/>
                </a:ext>
              </a:extLst>
            </p:cNvPr>
            <p:cNvSpPr/>
            <p:nvPr/>
          </p:nvSpPr>
          <p:spPr>
            <a:xfrm>
              <a:off x="7639538" y="3645877"/>
              <a:ext cx="2864338" cy="2063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75CDAF-C16B-07BD-B5E8-3B9D5CDA287E}"/>
                </a:ext>
              </a:extLst>
            </p:cNvPr>
            <p:cNvSpPr txBox="1"/>
            <p:nvPr/>
          </p:nvSpPr>
          <p:spPr>
            <a:xfrm>
              <a:off x="7932617" y="3803134"/>
              <a:ext cx="2043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Storage Engine</a:t>
              </a:r>
              <a:endParaRPr lang="en-AU" sz="240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15AA800-DFB6-FF84-2EC6-A8F2047C9F17}"/>
              </a:ext>
            </a:extLst>
          </p:cNvPr>
          <p:cNvSpPr/>
          <p:nvPr/>
        </p:nvSpPr>
        <p:spPr>
          <a:xfrm>
            <a:off x="5162060" y="5201139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E61DB3-679D-9428-3661-D9A2D98E30D4}"/>
              </a:ext>
            </a:extLst>
          </p:cNvPr>
          <p:cNvSpPr/>
          <p:nvPr/>
        </p:nvSpPr>
        <p:spPr>
          <a:xfrm rot="10800000">
            <a:off x="5162060" y="5640307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236FD-EABC-3D04-E379-F25B82F7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428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E0AA-30CE-9691-528E-E6E28EEF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Is there more to it than that</a:t>
            </a:r>
            <a:r>
              <a:rPr lang="en-US" dirty="0">
                <a:latin typeface="Open Sans Light"/>
                <a:ea typeface="Open Sans Light"/>
                <a:cs typeface="Open Sans Light"/>
              </a:rPr>
              <a:t>?</a:t>
            </a:r>
            <a:endParaRPr lang="en-AU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90B55-9AC1-1C44-0B33-256B62F9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28" y="1898694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AU">
                <a:effectLst/>
                <a:latin typeface="Calibri"/>
                <a:ea typeface="Open Sans Light"/>
                <a:cs typeface="Open Sans Light"/>
              </a:rPr>
              <a:t>What the SQL Engine sends to the Storage Engine is called a </a:t>
            </a:r>
            <a:r>
              <a:rPr lang="en-AU" b="1">
                <a:effectLst/>
                <a:latin typeface="Calibri"/>
                <a:ea typeface="Open Sans Light"/>
                <a:cs typeface="Open Sans Light"/>
              </a:rPr>
              <a:t>Query Execution Plan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AU">
                <a:latin typeface="Calibri"/>
                <a:ea typeface="Open Sans Light"/>
                <a:cs typeface="Open Sans Light"/>
              </a:rPr>
              <a:t>These are </a:t>
            </a:r>
            <a:r>
              <a:rPr lang="en-AU" err="1">
                <a:latin typeface="Calibri"/>
                <a:ea typeface="Open Sans Light"/>
                <a:cs typeface="Open Sans Light"/>
              </a:rPr>
              <a:t>cachable</a:t>
            </a:r>
            <a:endParaRPr lang="en-AU">
              <a:latin typeface="Calibri"/>
              <a:ea typeface="Open Sans Light"/>
              <a:cs typeface="Open Sans Light"/>
            </a:endParaRP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AU">
                <a:latin typeface="Calibri"/>
                <a:ea typeface="Open Sans Light"/>
                <a:cs typeface="Open Sans Light"/>
              </a:rPr>
              <a:t>Kept in the </a:t>
            </a:r>
            <a:r>
              <a:rPr lang="en-AU" b="1">
                <a:latin typeface="Calibri"/>
                <a:ea typeface="Open Sans Light"/>
                <a:cs typeface="Open Sans Light"/>
              </a:rPr>
              <a:t>Plan Cache</a:t>
            </a:r>
            <a:endParaRPr lang="en-AU" sz="2800" b="1">
              <a:effectLst/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28620-EED2-538B-5364-7134CAB2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127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E61DB3-679D-9428-3661-D9A2D98E30D4}"/>
              </a:ext>
            </a:extLst>
          </p:cNvPr>
          <p:cNvSpPr/>
          <p:nvPr/>
        </p:nvSpPr>
        <p:spPr>
          <a:xfrm rot="10800000">
            <a:off x="6900983" y="5636400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15AA800-DFB6-FF84-2EC6-A8F2047C9F17}"/>
              </a:ext>
            </a:extLst>
          </p:cNvPr>
          <p:cNvSpPr/>
          <p:nvPr/>
        </p:nvSpPr>
        <p:spPr>
          <a:xfrm>
            <a:off x="6900983" y="5197232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26EC1E1-C533-BD8E-3E15-E5C7A6AB4758}"/>
              </a:ext>
            </a:extLst>
          </p:cNvPr>
          <p:cNvSpPr/>
          <p:nvPr/>
        </p:nvSpPr>
        <p:spPr>
          <a:xfrm>
            <a:off x="5802921" y="3466978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F30369B-F63F-328F-B9C9-E89E1A7E7BC6}"/>
              </a:ext>
            </a:extLst>
          </p:cNvPr>
          <p:cNvSpPr/>
          <p:nvPr/>
        </p:nvSpPr>
        <p:spPr>
          <a:xfrm>
            <a:off x="5802921" y="4675765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4A59-503C-36B2-DA93-D04B105C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happens when a query executes</a:t>
            </a:r>
            <a:r>
              <a:rPr lang="en-US" dirty="0"/>
              <a:t>? (2)</a:t>
            </a:r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E5399-97BD-23B5-014D-B3B9ED33170C}"/>
              </a:ext>
            </a:extLst>
          </p:cNvPr>
          <p:cNvSpPr/>
          <p:nvPr/>
        </p:nvSpPr>
        <p:spPr>
          <a:xfrm>
            <a:off x="4904151" y="2651908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Compilation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9139-25E3-99C2-106A-A2FCDF381F7D}"/>
              </a:ext>
            </a:extLst>
          </p:cNvPr>
          <p:cNvSpPr/>
          <p:nvPr/>
        </p:nvSpPr>
        <p:spPr>
          <a:xfrm>
            <a:off x="4904152" y="3853997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Optimization</a:t>
            </a:r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56C6-FB1E-DB7A-3D35-771F829EB3D0}"/>
              </a:ext>
            </a:extLst>
          </p:cNvPr>
          <p:cNvSpPr/>
          <p:nvPr/>
        </p:nvSpPr>
        <p:spPr>
          <a:xfrm>
            <a:off x="4904153" y="5068784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Execution</a:t>
            </a:r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1BDDF6-5A77-19E5-1EA0-094D5CEFCC64}"/>
              </a:ext>
            </a:extLst>
          </p:cNvPr>
          <p:cNvSpPr/>
          <p:nvPr/>
        </p:nvSpPr>
        <p:spPr>
          <a:xfrm>
            <a:off x="1398954" y="2043725"/>
            <a:ext cx="5986585" cy="4239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C329C-7A3C-52DF-9D1C-DE9D06FE0AE2}"/>
              </a:ext>
            </a:extLst>
          </p:cNvPr>
          <p:cNvSpPr txBox="1"/>
          <p:nvPr/>
        </p:nvSpPr>
        <p:spPr>
          <a:xfrm>
            <a:off x="3993826" y="2054610"/>
            <a:ext cx="1574470" cy="469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SQL Engine</a:t>
            </a:r>
            <a:endParaRPr lang="en-AU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B9D9A0-4C0F-A4B8-8432-D51F9C6A70A8}"/>
              </a:ext>
            </a:extLst>
          </p:cNvPr>
          <p:cNvGrpSpPr/>
          <p:nvPr/>
        </p:nvGrpSpPr>
        <p:grpSpPr>
          <a:xfrm>
            <a:off x="7807568" y="4220309"/>
            <a:ext cx="2864338" cy="2063261"/>
            <a:chOff x="7639538" y="3645877"/>
            <a:chExt cx="2864338" cy="2063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A10FD4-DDB4-9DE7-52F1-A513EFAFB265}"/>
                </a:ext>
              </a:extLst>
            </p:cNvPr>
            <p:cNvSpPr/>
            <p:nvPr/>
          </p:nvSpPr>
          <p:spPr>
            <a:xfrm>
              <a:off x="8057663" y="4513385"/>
              <a:ext cx="1996831" cy="8088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Execution</a:t>
              </a:r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437B3E-92BD-9414-5FDB-126DEAAFFA5B}"/>
                </a:ext>
              </a:extLst>
            </p:cNvPr>
            <p:cNvSpPr/>
            <p:nvPr/>
          </p:nvSpPr>
          <p:spPr>
            <a:xfrm>
              <a:off x="7639538" y="3645877"/>
              <a:ext cx="2864338" cy="2063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75CDAF-C16B-07BD-B5E8-3B9D5CDA287E}"/>
                </a:ext>
              </a:extLst>
            </p:cNvPr>
            <p:cNvSpPr txBox="1"/>
            <p:nvPr/>
          </p:nvSpPr>
          <p:spPr>
            <a:xfrm>
              <a:off x="7932617" y="3803134"/>
              <a:ext cx="2043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Storage Engine</a:t>
              </a:r>
              <a:endParaRPr lang="en-AU" sz="24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11D8A69-EFF8-1357-3528-D3664F110A47}"/>
              </a:ext>
            </a:extLst>
          </p:cNvPr>
          <p:cNvSpPr/>
          <p:nvPr/>
        </p:nvSpPr>
        <p:spPr>
          <a:xfrm>
            <a:off x="1703755" y="2651909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Plan Cache</a:t>
            </a:r>
            <a:endParaRPr lang="en-AU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DAAD203-494D-A0B6-4D98-0EDC981E21AA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2800167" y="3375681"/>
            <a:ext cx="2005991" cy="2201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E1448F8-5961-9FCE-F8C8-93C17077DB3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00586" y="3062792"/>
            <a:ext cx="120356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E7074E1-E96B-EEAA-5228-FB01B5575B9E}"/>
              </a:ext>
            </a:extLst>
          </p:cNvPr>
          <p:cNvSpPr txBox="1"/>
          <p:nvPr/>
        </p:nvSpPr>
        <p:spPr>
          <a:xfrm>
            <a:off x="3786586" y="2760036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Not found</a:t>
            </a:r>
            <a:endParaRPr lang="en-AU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89CB10-A93F-1535-A13F-E2F1E6EDB4FF}"/>
              </a:ext>
            </a:extLst>
          </p:cNvPr>
          <p:cNvSpPr txBox="1"/>
          <p:nvPr/>
        </p:nvSpPr>
        <p:spPr>
          <a:xfrm>
            <a:off x="2755022" y="5087817"/>
            <a:ext cx="196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Query found in cache</a:t>
            </a:r>
            <a:endParaRPr lang="en-AU" sz="16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3CDE3-2258-5CDB-1009-AA83A8292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BD9C93-453B-3EAE-43CC-DD6821DB54F1}"/>
              </a:ext>
            </a:extLst>
          </p:cNvPr>
          <p:cNvCxnSpPr>
            <a:stCxn id="7" idx="1"/>
            <a:endCxn id="3" idx="2"/>
          </p:cNvCxnSpPr>
          <p:nvPr/>
        </p:nvCxnSpPr>
        <p:spPr>
          <a:xfrm flipH="1" flipV="1">
            <a:off x="2702171" y="3473677"/>
            <a:ext cx="2201981" cy="79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19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4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C38C-BDA9-5402-3826-DC19FE50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care</a:t>
            </a:r>
            <a:r>
              <a:rPr lang="en-US" dirty="0"/>
              <a:t>?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38557-001A-02C5-09C1-3FF54B1B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Because we can see the plan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Plans tell you lots of stuff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Let’s dive in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81E37-11AA-4ABE-AFB7-A3A077E9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5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1D82-04B5-22DA-7A6C-D3E5BFB1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stuff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692F-F06D-BE00-9DEB-A56B6CDED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5" y="1731680"/>
            <a:ext cx="10686196" cy="4394200"/>
          </a:xfrm>
        </p:spPr>
        <p:txBody>
          <a:bodyPr vert="horz" lIns="180000" tIns="46800" rIns="180000" bIns="46800" rtlCol="0" anchor="t">
            <a:normAutofit fontScale="77500" lnSpcReduction="20000"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How to include plans when executing SQL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Viewing plans</a:t>
            </a:r>
          </a:p>
          <a:p>
            <a:pPr lvl="1"/>
            <a:r>
              <a:rPr lang="en-US" dirty="0">
                <a:latin typeface="Calibri"/>
                <a:ea typeface="Open Sans Light"/>
                <a:cs typeface="Open Sans Light"/>
              </a:rPr>
              <a:t>SSMS Plan Viewer</a:t>
            </a:r>
          </a:p>
          <a:p>
            <a:pPr lvl="1"/>
            <a:r>
              <a:rPr lang="en-US" dirty="0">
                <a:latin typeface="Calibri"/>
                <a:ea typeface="Open Sans Light"/>
                <a:cs typeface="Open Sans Light"/>
              </a:rPr>
              <a:t>Raw (XML)</a:t>
            </a:r>
          </a:p>
          <a:p>
            <a:pPr lvl="1"/>
            <a:r>
              <a:rPr lang="en-US" dirty="0">
                <a:latin typeface="Calibri"/>
                <a:ea typeface="Open Sans Light"/>
                <a:cs typeface="Open Sans Light"/>
              </a:rPr>
              <a:t>Spotlight Tuning Pack (only upon query execution), SSMS 18 or less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Choose the ones you like most, all are free</a:t>
            </a:r>
          </a:p>
          <a:p>
            <a:endParaRPr lang="en-US" dirty="0">
              <a:latin typeface="Calibri"/>
            </a:endParaRP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I’ll use SSMS Plan Viewer for the rest of this session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B935C-1753-E381-1FCB-E6662FE7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1C1B58DD-3A08-C47B-A962-23D2166FB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4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16B6-41F1-0652-E325-0338E3A6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stats are </a:t>
            </a:r>
            <a:r>
              <a:rPr lang="en-US" dirty="0"/>
              <a:t>available?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60489-2751-D0D0-D782-86DF86E3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2" y="1773433"/>
            <a:ext cx="4167056" cy="4394200"/>
          </a:xfrm>
        </p:spPr>
        <p:txBody>
          <a:bodyPr vert="horz" lIns="180000" tIns="46800" rIns="180000" bIns="46800" rtlCol="0" anchor="t">
            <a:normAutofit fontScale="92500" lnSpcReduction="20000"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Execution  Count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Duration (</a:t>
            </a:r>
            <a:r>
              <a:rPr lang="en-US" err="1">
                <a:latin typeface="Calibri"/>
                <a:ea typeface="Open Sans Light"/>
                <a:cs typeface="Open Sans Light"/>
              </a:rPr>
              <a:t>ms</a:t>
            </a:r>
            <a:r>
              <a:rPr lang="en-US">
                <a:latin typeface="Calibri"/>
                <a:ea typeface="Open Sans Light"/>
                <a:cs typeface="Open Sans Light"/>
              </a:rPr>
              <a:t>)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CPU Time (</a:t>
            </a:r>
            <a:r>
              <a:rPr lang="en-US" b="1" err="1">
                <a:latin typeface="Calibri"/>
                <a:ea typeface="Open Sans Light"/>
                <a:cs typeface="Open Sans Light"/>
              </a:rPr>
              <a:t>ms</a:t>
            </a:r>
            <a:r>
              <a:rPr lang="en-US" b="1">
                <a:latin typeface="Calibri"/>
                <a:ea typeface="Open Sans Light"/>
                <a:cs typeface="Open Sans Light"/>
              </a:rPr>
              <a:t>)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Logical Reads (KB)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Logical Writes (KB)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Physical Reads (KB)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40AEE-70D9-21CE-6F4E-49D91CC7D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AFB561-B8D0-223E-2A6A-8AC9ED732006}"/>
              </a:ext>
            </a:extLst>
          </p:cNvPr>
          <p:cNvSpPr txBox="1">
            <a:spLocks/>
          </p:cNvSpPr>
          <p:nvPr/>
        </p:nvSpPr>
        <p:spPr>
          <a:xfrm>
            <a:off x="5841442" y="1773433"/>
            <a:ext cx="5232507" cy="4394200"/>
          </a:xfrm>
          <a:prstGeom prst="rect">
            <a:avLst/>
          </a:prstGeom>
        </p:spPr>
        <p:txBody>
          <a:bodyPr vert="horz" lIns="180000" tIns="46800" rIns="180000" bIns="4680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/>
                <a:ea typeface="Open Sans Light"/>
                <a:cs typeface="Open Sans Light"/>
              </a:rPr>
              <a:t>CLR Time (</a:t>
            </a:r>
            <a:r>
              <a:rPr lang="en-US" err="1">
                <a:latin typeface="Calibri"/>
                <a:ea typeface="Open Sans Light"/>
                <a:cs typeface="Open Sans Light"/>
              </a:rPr>
              <a:t>ms</a:t>
            </a:r>
            <a:r>
              <a:rPr lang="en-US">
                <a:latin typeface="Calibri"/>
                <a:ea typeface="Open Sans Light"/>
                <a:cs typeface="Open Sans Light"/>
              </a:rPr>
              <a:t>)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DOP (Degree of parallelism)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Memory Consumption (KB)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Row Count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Log Memory Used </a:t>
            </a:r>
            <a:r>
              <a:rPr lang="en-US" err="1">
                <a:latin typeface="Calibri"/>
                <a:ea typeface="Open Sans Light"/>
                <a:cs typeface="Open Sans Light"/>
              </a:rPr>
              <a:t>Kb</a:t>
            </a:r>
            <a:endParaRPr lang="en-US">
              <a:latin typeface="Calibri"/>
              <a:ea typeface="Open Sans Light"/>
              <a:cs typeface="Open Sans Light"/>
            </a:endParaRPr>
          </a:p>
          <a:p>
            <a:r>
              <a:rPr lang="en-US">
                <a:latin typeface="Calibri"/>
                <a:ea typeface="Open Sans Light"/>
                <a:cs typeface="Open Sans Light"/>
              </a:rPr>
              <a:t>Temp DB Memory Used </a:t>
            </a:r>
            <a:r>
              <a:rPr lang="en-US" err="1">
                <a:latin typeface="Calibri"/>
                <a:ea typeface="Open Sans Light"/>
                <a:cs typeface="Open Sans Light"/>
              </a:rPr>
              <a:t>Kb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236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rgbClr val="D84D49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9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268035" y="5355456"/>
            <a:ext cx="6923965" cy="86436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AU"/>
              <a:t>Version 4.0 by SSW Design</a:t>
            </a:r>
            <a:br>
              <a:rPr lang="en-AU"/>
            </a:br>
            <a:r>
              <a:rPr lang="en-AU"/>
              <a:t>Tip: Slides have additional info in View | Notes.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SSW Template</a:t>
            </a:r>
            <a:endParaRPr lang="en-US" sz="27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266959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9E43-FAFC-5BA1-52D3-C04B9419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ones are important?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6B90-7853-88F1-07AA-A17F3E34F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Well it depends </a:t>
            </a:r>
            <a:r>
              <a:rPr lang="en-US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  <a:endParaRPr lang="en-US">
              <a:latin typeface="Calibri"/>
              <a:ea typeface="Open Sans Light"/>
              <a:cs typeface="Open Sans Light"/>
            </a:endParaRPr>
          </a:p>
          <a:p>
            <a:r>
              <a:rPr lang="en-US">
                <a:latin typeface="Calibri"/>
                <a:ea typeface="Open Sans Light"/>
                <a:cs typeface="Open Sans Light"/>
              </a:rPr>
              <a:t>What resources are constraining SQL Server?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How can we find that out?</a:t>
            </a:r>
          </a:p>
          <a:p>
            <a:r>
              <a:rPr lang="en-AU">
                <a:latin typeface="Calibri"/>
                <a:ea typeface="Open Sans Light"/>
                <a:cs typeface="Open Sans Light"/>
              </a:rPr>
              <a:t>What can we do about it in our queries?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7E7AE-CAF7-7EBB-350B-31A4F2AD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610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7E1C-C7B3-E4F0-700B-2CF0948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4DF4-2B46-B4AD-10E1-9B8879F609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Getting I/O and CPU numbers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SSMS - Reports – Performance Dashboard– Historical Waits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Now we know what pressure SQL Server is under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2EEB9-5095-1A0E-7CB9-1E58FFC5B3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AFFF18B4-A248-F783-EF64-1F6F2F0A0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37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E528-5BE9-4950-896E-CAA66B41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- How to get plans</a:t>
            </a:r>
            <a:r>
              <a:rPr lang="en-US" dirty="0"/>
              <a:t>?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7DC79-2959-1B4C-B155-3185C0761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79" y="1752556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Include Execution Plan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Query Store in SSMS</a:t>
            </a:r>
          </a:p>
          <a:p>
            <a:pPr lvl="1"/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1A0AE-146B-51FC-72DC-337432E0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A12869EE-B8EF-56D3-ED54-40A83331C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77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tricks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It’s always useful when running locally to get query statistics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Run </a:t>
            </a:r>
            <a:r>
              <a:rPr lang="en-US" b="1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SET STATISTICS IO ON;</a:t>
            </a:r>
            <a:endParaRPr lang="en-US">
              <a:highlight>
                <a:srgbClr val="C0C0C0"/>
              </a:highlight>
              <a:latin typeface="Calibri"/>
              <a:ea typeface="Open Sans Light"/>
              <a:cs typeface="Open Sans Light"/>
            </a:endParaRPr>
          </a:p>
          <a:p>
            <a:r>
              <a:rPr lang="en-US">
                <a:latin typeface="Calibri"/>
                <a:ea typeface="Open Sans Light"/>
                <a:cs typeface="Open Sans Light"/>
              </a:rPr>
              <a:t>Before you run your query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We’ll see this in the demos </a:t>
            </a:r>
            <a:r>
              <a:rPr lang="en-US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79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283E-C484-A1FE-B774-EA75E58C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techniques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963EA-4813-8E2B-DD0F-0C1086C91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5" y="1867378"/>
            <a:ext cx="10686196" cy="4394200"/>
          </a:xfrm>
        </p:spPr>
        <p:txBody>
          <a:bodyPr vert="horz" lIns="180000" tIns="46800" rIns="180000" bIns="46800" rtlCol="0" anchor="t">
            <a:normAutofit fontScale="62500" lnSpcReduction="20000"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DMVs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Profiler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Query Store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Extended Events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Wait Stats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Locking/Blocking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Deadlocks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Look out for my Advanced SQL Server Performance session to learn more</a:t>
            </a:r>
          </a:p>
          <a:p>
            <a:pPr lvl="1"/>
            <a:endParaRPr lang="en-US"/>
          </a:p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8482D-9AB4-2187-A582-BA9C02D1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04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8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3380C-9980-CB54-0398-A5A32046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Picking good indexes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B4DE9-14B5-6A8F-31FC-DB6586116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79" y="1719562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Relating to the real world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Indexing where clauses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How to test index changes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Indexing Order by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Indexing Joins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FBB02-D6DF-296B-FB0F-650E571A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100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D2A0-5742-5B4C-1257-710DDB4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Relating to the real world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38B6D-D7FB-DF6E-A87B-4C0629DE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9" y="1716768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The best analogy I find is a book index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Try and execute some “queries” using your book index.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9C31B-AEB0-B4CA-F45D-BA4261A5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602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1475-999C-2AF3-4E3F-40273398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25F1BE82-5146-BBDD-47A5-69A9FEEEF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" y="45602"/>
            <a:ext cx="10464828" cy="6812398"/>
          </a:xfrm>
        </p:spPr>
      </p:pic>
    </p:spTree>
    <p:extLst>
      <p:ext uri="{BB962C8B-B14F-4D97-AF65-F5344CB8AC3E}">
        <p14:creationId xmlns:p14="http://schemas.microsoft.com/office/powerpoint/2010/main" val="4137173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D8DC-182C-24DD-5DAF-45B8C8EB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136525"/>
            <a:ext cx="10686196" cy="1321720"/>
          </a:xfrm>
        </p:spPr>
        <p:txBody>
          <a:bodyPr/>
          <a:lstStyle/>
          <a:p>
            <a:r>
              <a:rPr lang="en-US" dirty="0"/>
              <a:t>Wait before creating your index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BF58-20FA-F5DF-DE04-E298FBB9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2" y="1458245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You can clearly visualize your index</a:t>
            </a:r>
          </a:p>
          <a:p>
            <a:pPr lvl="1"/>
            <a:r>
              <a:rPr lang="en-US" dirty="0">
                <a:latin typeface="Calibri"/>
                <a:ea typeface="Open Sans Light"/>
                <a:cs typeface="Open Sans Light"/>
              </a:rPr>
              <a:t>Write a SELECT</a:t>
            </a:r>
            <a:endParaRPr lang="en-US" dirty="0"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451DB-426A-CFBE-B396-8980F487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34" y="2860406"/>
            <a:ext cx="6769421" cy="353547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1C405-41F2-F6BB-8D40-92924830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2902" y="6416740"/>
            <a:ext cx="10686196" cy="365125"/>
          </a:xfrm>
        </p:spPr>
        <p:txBody>
          <a:bodyPr/>
          <a:lstStyle/>
          <a:p>
            <a:r>
              <a:rPr lang="en-US" dirty="0"/>
              <a:t>Join the Conversation #DatabasePerformance @BrydenOliver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561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person in a space suit&#10;&#10;Description automatically generated with low confidence">
            <a:extLst>
              <a:ext uri="{FF2B5EF4-FFF2-40B4-BE49-F238E27FC236}">
                <a16:creationId xmlns:a16="http://schemas.microsoft.com/office/drawing/2014/main" id="{FD6750AB-C99B-DD44-924C-41335A5E54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" b="486"/>
          <a:stretch>
            <a:fillRect/>
          </a:stretch>
        </p:blipFill>
        <p:spPr>
          <a:xfrm>
            <a:off x="0" y="66675"/>
            <a:ext cx="12192000" cy="6791325"/>
          </a:xfr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354A773C-4FCA-C640-9B5C-F412E6F3F8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Delete these boxes, then replace this promo image with yours</a:t>
            </a:r>
            <a:endParaRPr lang="en-US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4B1443DE-39AE-2140-85D7-C6BA129C0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034" y="1221105"/>
            <a:ext cx="6923965" cy="3848100"/>
          </a:xfrm>
        </p:spPr>
        <p:txBody>
          <a:bodyPr>
            <a:normAutofit/>
          </a:bodyPr>
          <a:lstStyle/>
          <a:p>
            <a:r>
              <a:rPr lang="en-AU"/>
              <a:t>User Group Presenter’s Alternative Title Slide</a:t>
            </a:r>
            <a:endParaRPr lang="en-US" sz="2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97B83B-3EE5-56A8-E599-18B264709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97391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FD77F-2515-D470-A37D-876418EB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6" y="0"/>
            <a:ext cx="20587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8E0B8-0EA4-0ECC-6B17-02F8538DA9A1}"/>
              </a:ext>
            </a:extLst>
          </p:cNvPr>
          <p:cNvSpPr txBox="1"/>
          <p:nvPr/>
        </p:nvSpPr>
        <p:spPr>
          <a:xfrm>
            <a:off x="2927797" y="472225"/>
            <a:ext cx="893364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alibri"/>
                <a:cs typeface="Calibri"/>
              </a:rPr>
              <a:t>Will this help for the query we want</a:t>
            </a:r>
          </a:p>
          <a:p>
            <a:r>
              <a:rPr lang="en-US">
                <a:latin typeface="Calibri"/>
                <a:cs typeface="Calibri"/>
              </a:rPr>
              <a:t>Try answering by hand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We want the number of people with a particular badge and the first and last date someone obtained them</a:t>
            </a:r>
            <a:endParaRPr lang="en-AU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So:……</a:t>
            </a:r>
          </a:p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As a SQL Statement we get:</a:t>
            </a:r>
          </a:p>
          <a:p>
            <a:endParaRPr lang="en-US">
              <a:latin typeface="Calibri"/>
              <a:cs typeface="Calibri"/>
            </a:endParaRP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5B4C4-4586-9FE2-FF70-4984DC27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284" y="3672874"/>
            <a:ext cx="4864350" cy="248297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4A66F5-5CC0-A97D-9C8E-CB3886C7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71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A05-9EFA-FD65-42B6-F39B394B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 ORDER BY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5ECA-A4C5-3679-53BB-5132D25F5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2" y="1805833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This is the simplest case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Just drop the order by in the index definition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1F3CA-0F84-737E-54FD-2E9A6EC9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641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5ED5-36AC-0AE7-48B1-4085A4D4F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see that in action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A912-7848-57D2-6EB3-18BE1E2E0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highlight>
                  <a:srgbClr val="00FFFF"/>
                </a:highlight>
                <a:latin typeface="Calibri"/>
                <a:ea typeface="Open Sans Light"/>
                <a:cs typeface="Open Sans Light"/>
              </a:rPr>
              <a:t>SELECT DisplayName FROM </a:t>
            </a:r>
            <a:r>
              <a:rPr lang="en-US" err="1">
                <a:highlight>
                  <a:srgbClr val="00FFFF"/>
                </a:highlight>
                <a:latin typeface="Calibri"/>
                <a:ea typeface="Open Sans Light"/>
                <a:cs typeface="Open Sans Light"/>
              </a:rPr>
              <a:t>dbo.Users</a:t>
            </a:r>
            <a:r>
              <a:rPr lang="en-US">
                <a:highlight>
                  <a:srgbClr val="00FFFF"/>
                </a:highlight>
                <a:latin typeface="Calibri"/>
                <a:ea typeface="Open Sans Light"/>
                <a:cs typeface="Open Sans Light"/>
              </a:rPr>
              <a:t> ORDER BY DisplayName</a:t>
            </a:r>
          </a:p>
          <a:p>
            <a:endParaRPr lang="en-US">
              <a:latin typeface="Calibri"/>
              <a:ea typeface="Open Sans Light"/>
              <a:cs typeface="Open Sans Light"/>
            </a:endParaRPr>
          </a:p>
          <a:p>
            <a:r>
              <a:rPr lang="en-US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CREATE INDEX </a:t>
            </a:r>
            <a:r>
              <a:rPr lang="en-US" err="1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IX_DisplayName</a:t>
            </a:r>
            <a:r>
              <a:rPr lang="en-US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 ON </a:t>
            </a:r>
            <a:r>
              <a:rPr lang="en-US" err="1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dbo.Users</a:t>
            </a:r>
            <a:r>
              <a:rPr lang="en-US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 (DisplayName)</a:t>
            </a:r>
            <a:endParaRPr lang="en-AU">
              <a:highlight>
                <a:srgbClr val="C0C0C0"/>
              </a:highlight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59441-7B10-FD7C-012F-2C112629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9508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9287-D0B0-0F8D-AE7D-83C10E67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test Indexes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62E23-3E3F-5690-5800-9F40C7758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Select </a:t>
            </a:r>
            <a:r>
              <a:rPr lang="en-US" err="1">
                <a:latin typeface="Calibri"/>
                <a:ea typeface="Open Sans Light"/>
                <a:cs typeface="Open Sans Light"/>
              </a:rPr>
              <a:t>Id,DisplayName</a:t>
            </a:r>
            <a:endParaRPr lang="en-AU">
              <a:latin typeface="Calibri"/>
              <a:ea typeface="Open Sans Light"/>
              <a:cs typeface="Open Sans Light"/>
            </a:endParaRPr>
          </a:p>
          <a:p>
            <a:r>
              <a:rPr lang="en-AU">
                <a:latin typeface="Calibri"/>
                <a:ea typeface="Open Sans Light"/>
                <a:cs typeface="Open Sans Light"/>
              </a:rPr>
              <a:t>From </a:t>
            </a:r>
            <a:r>
              <a:rPr lang="en-AU" err="1">
                <a:latin typeface="Calibri"/>
                <a:ea typeface="Open Sans Light"/>
                <a:cs typeface="Open Sans Light"/>
              </a:rPr>
              <a:t>dbo.users</a:t>
            </a:r>
            <a:r>
              <a:rPr lang="en-AU">
                <a:latin typeface="Calibri"/>
                <a:ea typeface="Open Sans Light"/>
                <a:cs typeface="Open Sans Light"/>
              </a:rPr>
              <a:t> </a:t>
            </a:r>
            <a:r>
              <a:rPr lang="en-AU">
                <a:highlight>
                  <a:srgbClr val="FFFF00"/>
                </a:highlight>
                <a:latin typeface="Calibri"/>
                <a:ea typeface="Open Sans Light"/>
                <a:cs typeface="Open Sans Light"/>
              </a:rPr>
              <a:t>WITH (INDEX = 1) </a:t>
            </a:r>
            <a:r>
              <a:rPr lang="en-AU">
                <a:latin typeface="Calibri"/>
                <a:ea typeface="Open Sans Light"/>
                <a:cs typeface="Open Sans Light"/>
              </a:rPr>
              <a:t>// Use the primary key</a:t>
            </a:r>
          </a:p>
          <a:p>
            <a:r>
              <a:rPr lang="en-AU">
                <a:latin typeface="Calibri"/>
                <a:ea typeface="Open Sans Light"/>
                <a:cs typeface="Open Sans Light"/>
              </a:rPr>
              <a:t>From </a:t>
            </a:r>
            <a:r>
              <a:rPr lang="en-AU" err="1">
                <a:latin typeface="Calibri"/>
                <a:ea typeface="Open Sans Light"/>
                <a:cs typeface="Open Sans Light"/>
              </a:rPr>
              <a:t>dbo.users</a:t>
            </a:r>
            <a:r>
              <a:rPr lang="en-AU">
                <a:latin typeface="Calibri"/>
                <a:ea typeface="Open Sans Light"/>
                <a:cs typeface="Open Sans Light"/>
              </a:rPr>
              <a:t> </a:t>
            </a:r>
            <a:r>
              <a:rPr lang="en-AU">
                <a:highlight>
                  <a:srgbClr val="FFFF00"/>
                </a:highlight>
                <a:latin typeface="Calibri"/>
                <a:ea typeface="Open Sans Light"/>
                <a:cs typeface="Open Sans Light"/>
              </a:rPr>
              <a:t>WITH (INDEX = IX_INDEX) </a:t>
            </a:r>
            <a:r>
              <a:rPr lang="en-AU">
                <a:latin typeface="Calibri"/>
                <a:ea typeface="Open Sans Light"/>
                <a:cs typeface="Open Sans Light"/>
              </a:rPr>
              <a:t>// Use </a:t>
            </a:r>
            <a:r>
              <a:rPr lang="en-US">
                <a:latin typeface="Calibri"/>
                <a:ea typeface="Open Sans Light"/>
                <a:cs typeface="Open Sans Light"/>
              </a:rPr>
              <a:t>particular index</a:t>
            </a:r>
          </a:p>
          <a:p>
            <a:endParaRPr lang="en-US"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AEB8D-89F2-1804-18D1-385BCBF0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206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D9AC-36E1-0AB1-B9F1-7E4CEDAC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 WHERE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3E942-F4D6-6507-C31F-3DD5523A4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94" y="1825625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DEMO 02 – Single Comparison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DEMO 03 – Multiple Comparison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DEMO 04 – Inequality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CC5C3-ED56-4411-BCAB-F6A3B019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7BE6D021-C82D-1579-2519-C208CE32F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14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9389-99B4-DD86-C590-240BE1B0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selectivity</a:t>
            </a:r>
            <a:r>
              <a:rPr lang="en-US" dirty="0"/>
              <a:t>?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0A0D-ADCE-BEF0-2B78-70BF3E7D0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 fontScale="92500"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Selectivity is the proportion of rows that match a given predicate.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Calculated as number of rows with that value divided by the total number of rows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We want selectivity to be as low as possible.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A related term is cardinality</a:t>
            </a:r>
          </a:p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C59-897A-ECF5-EF33-D6DE4FAB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9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E6AF-4D4B-6F36-8055-85488246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CCB21-AA31-E2B1-7FBE-505ED92A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4400"/>
              <a:t>Now we understand that, back to THE DEMO</a:t>
            </a:r>
          </a:p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3A5DF-8698-8268-27C0-89BFBE72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2747A2AE-F234-03D1-78F7-8DD894245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56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5012-F9B2-B928-9D78-D43390DC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Combining ORDER BY and WHERE 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1E325-771E-519A-9350-16AF1239A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Typically ORDER BY goes last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E16BB-9D55-2366-0E5A-8E4F16CA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8399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CAB3-377E-39CE-B08E-FF6005AC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handle JOINs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BD92-E8B0-8683-FB83-E96B88C5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DEMO 05 - Joins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7A7E-775A-56F8-6249-4237EE2E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802AB49D-DFDE-4C36-E597-2B3F7BA7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62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1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Brisbane Data Analytics &amp; AI Bootcamp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Database Performance</a:t>
            </a:r>
            <a:br>
              <a:rPr lang="en-AU" dirty="0"/>
            </a:br>
            <a:br>
              <a:rPr lang="en-AU" sz="2200" dirty="0"/>
            </a:br>
            <a:r>
              <a:rPr lang="en-AU" sz="2200" dirty="0"/>
              <a:t>Do you have a plan?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#DatabasePerformance @BrydenOliver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C679-B2A6-F0E6-9D76-2466F6E8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Visualise</a:t>
            </a:r>
            <a:r>
              <a:rPr lang="en-US"/>
              <a:t> indexes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DF3C-A336-79AC-C8CF-A4CE5E5C1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214" y="1885002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Remember you can see what your index looks like with a simple SELECT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Use that to identify why your index didn’t do what you wanted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9B1B9-69AC-D7DA-2118-2C63DB56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05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8653-7E55-567B-21C8-933D4798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and eliminate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95DC-7E9D-1DE3-912C-E225CFEF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06" y="1805833"/>
            <a:ext cx="10686196" cy="4394200"/>
          </a:xfrm>
        </p:spPr>
        <p:txBody>
          <a:bodyPr vert="horz" lIns="180000" tIns="46800" rIns="180000" bIns="46800" rtlCol="0" anchor="t">
            <a:normAutofit fontScale="77500" lnSpcReduction="20000"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Create all the options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See which one SQL Server chooses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Test them by forcing SQL Server to use each choice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Select * from user with (index = blah)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Select * from user with (index = blah2) </a:t>
            </a:r>
            <a:endParaRPr lang="en-US">
              <a:latin typeface="Calibri"/>
            </a:endParaRPr>
          </a:p>
          <a:p>
            <a:r>
              <a:rPr lang="en-US">
                <a:latin typeface="Calibri"/>
                <a:ea typeface="Open Sans Light"/>
                <a:cs typeface="Open Sans Light"/>
              </a:rPr>
              <a:t>Look at the logical reads and other perf stats </a:t>
            </a:r>
            <a:r>
              <a:rPr lang="en-US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  <a:endParaRPr lang="en-AU">
              <a:latin typeface="Calibri"/>
              <a:ea typeface="Open Sans Light"/>
              <a:cs typeface="Open Sans Light"/>
            </a:endParaRP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SET STATISTICS IO ON; -- is your friend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DROP any indexes that don’t make the cut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1582-BB78-7030-8660-DE4C8213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91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1521-9390-1A10-08F4-09B8A6B6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Selectivity isn’t just uniqueness.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DCC94-0131-2209-55A2-06000A26F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2" y="1776145"/>
            <a:ext cx="10686196" cy="4394200"/>
          </a:xfrm>
        </p:spPr>
        <p:txBody>
          <a:bodyPr vert="horz" lIns="180000" tIns="46800" rIns="180000" bIns="4680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latin typeface="Calibri"/>
                <a:ea typeface="Open Sans Light"/>
                <a:cs typeface="Open Sans Light"/>
              </a:rPr>
              <a:t>It’s about what % of an object is matched by: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Your WHERE clause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Your JOIN relationships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The ORDER BY, especially with a TOP</a:t>
            </a:r>
          </a:p>
          <a:p>
            <a:pPr marL="0" indent="0">
              <a:buNone/>
            </a:pPr>
            <a:r>
              <a:rPr lang="en-US">
                <a:latin typeface="Calibri"/>
                <a:ea typeface="Open Sans Light"/>
                <a:cs typeface="Open Sans Light"/>
              </a:rPr>
              <a:t>Isolate portions of your query and run separately to see how many rows will match.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21ABE-9FAF-E0CB-4DFC-9BBC0AC5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92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9DF3-1018-C9A6-4F38-D898BD8A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bigger picture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000C-8016-C58B-A0B5-FA679A11A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18" y="1746456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Pick indexes that cover more of the queries that run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Don’t go too specific except for the mega resource hogs. </a:t>
            </a:r>
            <a:endParaRPr lang="en-AU"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27C2C-E546-DAB8-C02B-B94A0BE7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8103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Resources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AU" sz="1400"/>
              <a:t>Brent </a:t>
            </a:r>
            <a:r>
              <a:rPr lang="en-AU" sz="1400" err="1"/>
              <a:t>Ozar</a:t>
            </a:r>
            <a:endParaRPr lang="en-AU" sz="1400"/>
          </a:p>
          <a:p>
            <a:pPr>
              <a:spcBef>
                <a:spcPts val="400"/>
              </a:spcBef>
            </a:pPr>
            <a:r>
              <a:rPr lang="en-AU" sz="1400">
                <a:hlinkClick r:id="rId3"/>
              </a:rPr>
              <a:t>brentozar.com</a:t>
            </a:r>
            <a:endParaRPr lang="en-AU" sz="1400"/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 err="1"/>
              <a:t>Pinal</a:t>
            </a:r>
            <a:r>
              <a:rPr lang="en-AU" sz="1400"/>
              <a:t> Dave: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4"/>
              </a:rPr>
              <a:t>https://blog.sqlauthority.com/</a:t>
            </a:r>
            <a:endParaRPr lang="en-AU" sz="1400"/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PASS: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5"/>
              </a:rPr>
              <a:t>passdatacommunitysummit.com/sessions/video-library/</a:t>
            </a:r>
            <a:endParaRPr lang="en-AU" sz="1400"/>
          </a:p>
          <a:p>
            <a:pPr>
              <a:spcBef>
                <a:spcPts val="400"/>
              </a:spcBef>
            </a:pPr>
            <a:endParaRPr lang="en-AU" sz="1400"/>
          </a:p>
          <a:p>
            <a:pPr>
              <a:spcBef>
                <a:spcPts val="400"/>
              </a:spcBef>
            </a:pPr>
            <a:r>
              <a:rPr lang="en-AU" sz="1400"/>
              <a:t>SQL Skills:</a:t>
            </a:r>
          </a:p>
          <a:p>
            <a:pPr>
              <a:spcBef>
                <a:spcPts val="400"/>
              </a:spcBef>
            </a:pPr>
            <a:r>
              <a:rPr lang="en-AU" sz="1400">
                <a:hlinkClick r:id="rId6"/>
              </a:rPr>
              <a:t>SQL Skills</a:t>
            </a:r>
            <a:endParaRPr lang="en-AU" sz="1400"/>
          </a:p>
          <a:p>
            <a:pPr>
              <a:spcBef>
                <a:spcPts val="400"/>
              </a:spcBef>
            </a:pPr>
            <a:endParaRPr lang="en-AU" sz="1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And loads more, Stack Overflow is also great</a:t>
            </a:r>
          </a:p>
          <a:p>
            <a:endParaRPr lang="en-US" sz="1400"/>
          </a:p>
          <a:p>
            <a:pPr marL="0" indent="0">
              <a:buNone/>
            </a:pPr>
            <a:r>
              <a:rPr lang="en-US" sz="1400"/>
              <a:t>The demo database used here (and that lots of SQL demos and courses use) is sourced from: </a:t>
            </a:r>
            <a:r>
              <a:rPr lang="en-AU" sz="1400">
                <a:hlinkClick r:id="rId8"/>
              </a:rPr>
              <a:t>archive.org/details/</a:t>
            </a:r>
            <a:r>
              <a:rPr lang="en-AU" sz="1400" err="1">
                <a:hlinkClick r:id="rId8"/>
              </a:rPr>
              <a:t>stackexchange</a:t>
            </a:r>
            <a:endParaRPr lang="en-AU" sz="1400"/>
          </a:p>
          <a:p>
            <a:pPr marL="0" indent="0">
              <a:buNone/>
            </a:pPr>
            <a:r>
              <a:rPr lang="en-AU" sz="1400"/>
              <a:t>Brent </a:t>
            </a:r>
            <a:r>
              <a:rPr lang="en-AU" sz="1400" err="1"/>
              <a:t>Ozar</a:t>
            </a:r>
            <a:r>
              <a:rPr lang="en-AU" sz="1400"/>
              <a:t> keeps a ready to deploy SQL Server database of that, easily downloadable in various sizes for people to learn with. Thanks Brent!!!</a:t>
            </a:r>
          </a:p>
        </p:txBody>
      </p:sp>
    </p:spTree>
    <p:extLst>
      <p:ext uri="{BB962C8B-B14F-4D97-AF65-F5344CB8AC3E}">
        <p14:creationId xmlns:p14="http://schemas.microsoft.com/office/powerpoint/2010/main" val="2311971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CAE9-B6D7-0B5B-B146-8B84DFF0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further reading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3F6-7ED8-04F4-0D6E-C8969909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170" y="1825625"/>
            <a:ext cx="10099777" cy="4394200"/>
          </a:xfrm>
        </p:spPr>
        <p:txBody>
          <a:bodyPr>
            <a:normAutofit fontScale="92500"/>
          </a:bodyPr>
          <a:lstStyle/>
          <a:p>
            <a:r>
              <a:rPr lang="en-AU"/>
              <a:t>Think like the SQL Server Engine</a:t>
            </a:r>
          </a:p>
          <a:p>
            <a:r>
              <a:rPr lang="en-AU">
                <a:hlinkClick r:id="rId2"/>
              </a:rPr>
              <a:t>www.brentozar.com/training/think-like-sql-server-engine/</a:t>
            </a:r>
            <a:endParaRPr lang="en-AU">
              <a:hlinkClick r:id="rId3"/>
            </a:endParaRPr>
          </a:p>
          <a:p>
            <a:r>
              <a:rPr lang="en-AU" err="1"/>
              <a:t>Sargable</a:t>
            </a:r>
            <a:r>
              <a:rPr lang="en-AU"/>
              <a:t> Expressions</a:t>
            </a:r>
          </a:p>
          <a:p>
            <a:r>
              <a:rPr lang="en-AU">
                <a:hlinkClick r:id="rId3"/>
              </a:rPr>
              <a:t>www.sqlshack.com/how-to-use-sargable-expressions-in-t-sql-queries-performance-advantages-and-examples/</a:t>
            </a:r>
            <a:endParaRPr lang="en-AU"/>
          </a:p>
          <a:p>
            <a:pPr marL="0" indent="0">
              <a:buNone/>
            </a:pPr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4FF9-57FB-A70C-FFD6-2009CE3B4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C909-AA11-3E40-57A1-94411803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21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F736B10-7848-EC4C-DFB5-AFBA89F75C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54" y="2243635"/>
            <a:ext cx="3550024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How to Use this PowerPoint </a:t>
            </a:r>
            <a:r>
              <a:rPr lang="en-US" dirty="0"/>
              <a:t>with Adam Cogan</a:t>
            </a:r>
            <a:endParaRPr lang="en-US" dirty="0"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A7AE388-48B2-5586-2B79-D56043F30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90" y="1687169"/>
            <a:ext cx="3530685" cy="34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/>
            </a:br>
            <a:br>
              <a:rPr lang="en-AU"/>
            </a:br>
            <a:br>
              <a:rPr lang="en-AU"/>
            </a:br>
            <a:r>
              <a:rPr lang="en-AU" sz="200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/>
            </a:br>
            <a:r>
              <a:rPr lang="en-AU" sz="200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/>
            </a:br>
            <a:r>
              <a:rPr lang="en-AU" sz="160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A76E-BA68-1798-ACD7-5A1F90751B4A}"/>
              </a:ext>
            </a:extLst>
          </p:cNvPr>
          <p:cNvSpPr txBox="1"/>
          <p:nvPr/>
        </p:nvSpPr>
        <p:spPr>
          <a:xfrm>
            <a:off x="3814430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hlinkClick r:id="rId6"/>
              </a:rPr>
              <a:t>github.com/</a:t>
            </a:r>
            <a:r>
              <a:rPr lang="en-AU" err="1">
                <a:hlinkClick r:id="rId6"/>
              </a:rPr>
              <a:t>brydeno</a:t>
            </a:r>
            <a:r>
              <a:rPr lang="en-AU">
                <a:hlinkClick r:id="rId6"/>
              </a:rPr>
              <a:t>/</a:t>
            </a:r>
            <a:r>
              <a:rPr lang="en-AU" err="1">
                <a:hlinkClick r:id="rId6"/>
              </a:rPr>
              <a:t>DatabasePerformance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9990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/>
            </a:br>
            <a:br>
              <a:rPr lang="en-AU"/>
            </a:br>
            <a:br>
              <a:rPr lang="en-AU"/>
            </a:br>
            <a:r>
              <a:rPr lang="en-AU" sz="200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/>
            </a:br>
            <a:r>
              <a:rPr lang="en-AU" sz="200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/>
            </a:br>
            <a:r>
              <a:rPr lang="en-AU" sz="160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A5056-B355-8ED2-F3F2-10B54C19A822}"/>
              </a:ext>
            </a:extLst>
          </p:cNvPr>
          <p:cNvSpPr txBox="1"/>
          <p:nvPr/>
        </p:nvSpPr>
        <p:spPr>
          <a:xfrm>
            <a:off x="3763181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hlinkClick r:id="rId4"/>
              </a:rPr>
              <a:t>github.com/</a:t>
            </a:r>
            <a:r>
              <a:rPr lang="en-AU" err="1">
                <a:hlinkClick r:id="rId4"/>
              </a:rPr>
              <a:t>brydeno</a:t>
            </a:r>
            <a:r>
              <a:rPr lang="en-AU">
                <a:hlinkClick r:id="rId4"/>
              </a:rPr>
              <a:t>/</a:t>
            </a:r>
            <a:r>
              <a:rPr lang="en-AU" err="1">
                <a:hlinkClick r:id="rId4"/>
              </a:rPr>
              <a:t>DatabasePerformance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44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5497"/>
          <a:stretch/>
        </p:blipFill>
        <p:spPr>
          <a:xfrm>
            <a:off x="0" y="54592"/>
            <a:ext cx="5095876" cy="6803408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Bryden Oliver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 vert="horz" lIns="180000" tIns="46800" rIns="180000" bIns="46800" rtlCol="0" anchor="t">
            <a:normAutofit fontScale="55000" lnSpcReduction="20000"/>
          </a:bodyPr>
          <a:lstStyle/>
          <a:p>
            <a:r>
              <a:rPr lang="en-AU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>
                <a:latin typeface="Open Sans Light"/>
                <a:ea typeface="Open Sans Light"/>
                <a:cs typeface="Open Sans Light"/>
                <a:hlinkClick r:id="rId4"/>
              </a:rPr>
              <a:t>http://www.linkedin.com/in/brydenoliver</a:t>
            </a:r>
            <a:r>
              <a:rPr lang="en-AU">
                <a:latin typeface="Open Sans Light"/>
                <a:ea typeface="Open Sans Light"/>
                <a:cs typeface="Open Sans Light"/>
              </a:rPr>
              <a:t> </a:t>
            </a:r>
            <a:endParaRPr lang="en-AU"/>
          </a:p>
          <a:p>
            <a:r>
              <a:rPr lang="en-AU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>
                <a:latin typeface="Open Sans Light"/>
                <a:ea typeface="Open Sans Light"/>
                <a:cs typeface="Open Sans Light"/>
                <a:hlinkClick r:id="rId5"/>
              </a:rPr>
              <a:t>https://github.com/brydeno</a:t>
            </a:r>
            <a:endParaRPr lang="en-AU">
              <a:latin typeface="Open Sans Light"/>
              <a:ea typeface="Open Sans Light"/>
              <a:cs typeface="Open Sans Light"/>
            </a:endParaRPr>
          </a:p>
          <a:p>
            <a:endParaRPr lang="en-AU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>
                <a:latin typeface="Open Sans Light"/>
                <a:ea typeface="Open Sans Light"/>
                <a:cs typeface="Open Sans Light"/>
              </a:rPr>
              <a:t>20 years experience in database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Worked with Azure since its launch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Is 2 inches shorter than he used to be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Knows all about Azure at scale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Ask me about Cosmos 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71202-7200-4397-AFDB-1F6F6947D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SSW Solution Architect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C1EEB1-3BE7-4676-95C3-7FFBD0A2F7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1428" y="2314371"/>
            <a:ext cx="402673" cy="4601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57A43-9AB8-44EF-9C3D-196E4B5C3F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1428" y="2855346"/>
            <a:ext cx="402673" cy="4156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A49C-F3BB-4525-A586-29372B6846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949300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/>
              <a:t>Earn </a:t>
            </a:r>
            <a:r>
              <a:rPr lang="en-AU" sz="2400" b="1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solidFill>
            <a:srgbClr val="CC4542">
              <a:alpha val="75000"/>
            </a:srgbClr>
          </a:solidFill>
        </p:spPr>
        <p:txBody>
          <a:bodyPr/>
          <a:lstStyle/>
          <a:p>
            <a:r>
              <a:rPr lang="en-AU"/>
              <a:t>1. Intro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/>
              <a:t>4. Simple Monitoring</a:t>
            </a:r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/>
              <a:t>3. Execution Plans</a:t>
            </a:r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5. Selecting appropriate indexes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/>
              <a:t>6. Summary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/>
              <a:t>2. SQL Server Query Execution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Agenda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1A20-1E95-BD3B-619C-9133775B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0F6F3-BA5A-DBED-5159-81A2F4427B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0627" y="1828800"/>
            <a:ext cx="10600898" cy="4391024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342900">
              <a:spcBef>
                <a:spcPts val="0"/>
              </a:spcBef>
            </a:pPr>
            <a:r>
              <a:rPr lang="en-AU" sz="3200" dirty="0">
                <a:effectLst/>
                <a:latin typeface="Calibri"/>
                <a:ea typeface="Open Sans Light"/>
                <a:cs typeface="Open Sans Light"/>
              </a:rPr>
              <a:t>What happens when we send a query to SQL </a:t>
            </a:r>
            <a:r>
              <a:rPr lang="en-AU" dirty="0">
                <a:latin typeface="Calibri"/>
                <a:ea typeface="Open Sans Light"/>
                <a:cs typeface="Open Sans Light"/>
              </a:rPr>
              <a:t>Server</a:t>
            </a:r>
            <a:endParaRPr lang="en-US" dirty="0"/>
          </a:p>
          <a:p>
            <a:pPr marL="342900">
              <a:spcBef>
                <a:spcPts val="0"/>
              </a:spcBef>
            </a:pPr>
            <a:r>
              <a:rPr lang="en-AU" dirty="0">
                <a:latin typeface="Calibri"/>
                <a:ea typeface="Open Sans Light"/>
                <a:cs typeface="Open Sans Light"/>
              </a:rPr>
              <a:t>   What</a:t>
            </a:r>
            <a:r>
              <a:rPr lang="en-AU" sz="3200" dirty="0">
                <a:effectLst/>
                <a:latin typeface="Calibri"/>
                <a:ea typeface="Open Sans Light"/>
                <a:cs typeface="Open Sans Light"/>
              </a:rPr>
              <a:t> happens after that?</a:t>
            </a:r>
            <a:endParaRPr lang="en-US" dirty="0"/>
          </a:p>
          <a:p>
            <a:pPr marL="342900">
              <a:spcBef>
                <a:spcPts val="0"/>
              </a:spcBef>
            </a:pPr>
            <a:r>
              <a:rPr lang="en-AU" dirty="0">
                <a:latin typeface="Calibri"/>
                <a:ea typeface="Open Sans Light"/>
                <a:cs typeface="Open Sans Light"/>
              </a:rPr>
              <a:t>   </a:t>
            </a:r>
            <a:r>
              <a:rPr lang="en-AU" sz="3200" dirty="0">
                <a:effectLst/>
                <a:latin typeface="Calibri"/>
                <a:ea typeface="Open Sans Light"/>
                <a:cs typeface="Open Sans Light"/>
              </a:rPr>
              <a:t>Can we understand that?</a:t>
            </a:r>
          </a:p>
          <a:p>
            <a:pPr marL="342900">
              <a:spcBef>
                <a:spcPts val="0"/>
              </a:spcBef>
            </a:pPr>
            <a:r>
              <a:rPr lang="en-AU" dirty="0">
                <a:latin typeface="Calibri"/>
                <a:ea typeface="Open Sans Light"/>
                <a:cs typeface="Open Sans Light"/>
              </a:rPr>
              <a:t>   </a:t>
            </a:r>
            <a:r>
              <a:rPr lang="en-AU" sz="3200" dirty="0">
                <a:effectLst/>
                <a:latin typeface="Calibri"/>
                <a:ea typeface="Open Sans Light"/>
                <a:cs typeface="Open Sans Light"/>
              </a:rPr>
              <a:t>How can we improve what happens?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47986-F47D-41E5-544A-EE1F95D900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pic>
        <p:nvPicPr>
          <p:cNvPr id="6" name="Picture 5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D8C23E70-9E42-FC80-58AC-452660FC09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71" y="2820322"/>
            <a:ext cx="3399502" cy="339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72E6-C437-0EE8-2158-4E94FEFD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68BA-EF47-DB64-EB8B-507FF39FA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/>
              <a:t>We’ll cover lots of ground</a:t>
            </a:r>
          </a:p>
          <a:p>
            <a:r>
              <a:rPr lang="en-AU"/>
              <a:t>Whole presentation is in </a:t>
            </a:r>
            <a:r>
              <a:rPr lang="en-AU" err="1"/>
              <a:t>github</a:t>
            </a:r>
            <a:endParaRPr lang="en-AU"/>
          </a:p>
          <a:p>
            <a:r>
              <a:rPr lang="en-AU"/>
              <a:t>Demos are too</a:t>
            </a:r>
          </a:p>
          <a:p>
            <a:r>
              <a:rPr lang="en-AU"/>
              <a:t>https://github.com/brydeno/DatabasePerformance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9E96-EDA4-22C9-24DA-DE16E1D262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  <p:pic>
        <p:nvPicPr>
          <p:cNvPr id="6" name="Picture 5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E1095931-B4F6-B693-5657-2DE1C2AEEF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DF0137-D4A4-4A49-808A-DA860CA0F942}">
  <ds:schemaRefs>
    <ds:schemaRef ds:uri="13258315-3b3e-4bfc-828c-b30faf5ec6e2"/>
    <ds:schemaRef ds:uri="84de102f-81f8-4efa-9876-04f6a84ad8a6"/>
    <ds:schemaRef ds:uri="a7dc2287-6a21-4a5f-aa3b-c3353e988492"/>
    <ds:schemaRef ds:uri="b7d2c3aa-bfe5-4703-ae49-8b105581ac5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2DAF29-5E9C-4547-8C49-F3A0B7131869}">
  <ds:schemaRefs>
    <ds:schemaRef ds:uri="84de102f-81f8-4efa-9876-04f6a84ad8a6"/>
    <ds:schemaRef ds:uri="b7d2c3aa-bfe5-4703-ae49-8b105581a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15</TotalTime>
  <Words>1807</Words>
  <Application>Microsoft Office PowerPoint</Application>
  <PresentationFormat>Widescreen</PresentationFormat>
  <Paragraphs>303</Paragraphs>
  <Slides>49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Franklin Gothic Demi</vt:lpstr>
      <vt:lpstr>Calibri</vt:lpstr>
      <vt:lpstr>Open Sans Extrabold</vt:lpstr>
      <vt:lpstr>Open Sans Light</vt:lpstr>
      <vt:lpstr>Wingdings</vt:lpstr>
      <vt:lpstr>Arial</vt:lpstr>
      <vt:lpstr>SSW-White</vt:lpstr>
      <vt:lpstr>PowerPoint Presentation</vt:lpstr>
      <vt:lpstr>SSW Template</vt:lpstr>
      <vt:lpstr>User Group Presenter’s Alternative Title Slide</vt:lpstr>
      <vt:lpstr>Database Performance  Do you have a plan?</vt:lpstr>
      <vt:lpstr>Bryden Oliver</vt:lpstr>
      <vt:lpstr>PowerPoint Presentation</vt:lpstr>
      <vt:lpstr>Agenda</vt:lpstr>
      <vt:lpstr>Intro</vt:lpstr>
      <vt:lpstr>PowerPoint Presentation</vt:lpstr>
      <vt:lpstr>Why talk about indexes?</vt:lpstr>
      <vt:lpstr>Agenda</vt:lpstr>
      <vt:lpstr>What happens when a query executes?</vt:lpstr>
      <vt:lpstr>Is there more to it than that?</vt:lpstr>
      <vt:lpstr>What happens when a query executes? (2)</vt:lpstr>
      <vt:lpstr>Agenda</vt:lpstr>
      <vt:lpstr>Why do we care?</vt:lpstr>
      <vt:lpstr>DEMO stuff</vt:lpstr>
      <vt:lpstr>What stats are available?</vt:lpstr>
      <vt:lpstr>Agenda</vt:lpstr>
      <vt:lpstr>Which ones are important?</vt:lpstr>
      <vt:lpstr>DEMO</vt:lpstr>
      <vt:lpstr>DEMO - How to get plans?</vt:lpstr>
      <vt:lpstr>Other useful tricks</vt:lpstr>
      <vt:lpstr>Further techniques</vt:lpstr>
      <vt:lpstr>Agenda</vt:lpstr>
      <vt:lpstr>Picking good indexes</vt:lpstr>
      <vt:lpstr>Relating to the real world</vt:lpstr>
      <vt:lpstr>PowerPoint Presentation</vt:lpstr>
      <vt:lpstr>Wait before creating your index</vt:lpstr>
      <vt:lpstr>PowerPoint Presentation</vt:lpstr>
      <vt:lpstr>Indexing ORDER BY</vt:lpstr>
      <vt:lpstr>Let’s see that in action</vt:lpstr>
      <vt:lpstr>How to test Indexes</vt:lpstr>
      <vt:lpstr>Indexing WHERE</vt:lpstr>
      <vt:lpstr>What is selectivity?</vt:lpstr>
      <vt:lpstr>PowerPoint Presentation</vt:lpstr>
      <vt:lpstr>Combining ORDER BY and WHERE </vt:lpstr>
      <vt:lpstr>How to handle JOINs</vt:lpstr>
      <vt:lpstr>Agenda</vt:lpstr>
      <vt:lpstr>Visualise indexes</vt:lpstr>
      <vt:lpstr>Test and eliminate</vt:lpstr>
      <vt:lpstr>Selectivity isn’t just uniqueness.</vt:lpstr>
      <vt:lpstr>The bigger picture</vt:lpstr>
      <vt:lpstr>Resources</vt:lpstr>
      <vt:lpstr>Specific further reading</vt:lpstr>
      <vt:lpstr>PowerPoint Presentation</vt:lpstr>
      <vt:lpstr>PowerPoint Presentation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Bryden Oliver</cp:lastModifiedBy>
  <cp:revision>2</cp:revision>
  <dcterms:created xsi:type="dcterms:W3CDTF">2021-12-23T01:17:29Z</dcterms:created>
  <dcterms:modified xsi:type="dcterms:W3CDTF">2024-05-08T06:29:03Z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